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258" r:id="rId5"/>
    <p:sldId id="259" r:id="rId6"/>
    <p:sldId id="264" r:id="rId7"/>
    <p:sldId id="807" r:id="rId8"/>
    <p:sldId id="655" r:id="rId9"/>
    <p:sldId id="260" r:id="rId10"/>
    <p:sldId id="676" r:id="rId11"/>
    <p:sldId id="588" r:id="rId12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2" autoAdjust="0"/>
    <p:restoredTop sz="96314" autoAdjust="0"/>
  </p:normalViewPr>
  <p:slideViewPr>
    <p:cSldViewPr snapToGrid="0">
      <p:cViewPr>
        <p:scale>
          <a:sx n="100" d="100"/>
          <a:sy n="100" d="100"/>
        </p:scale>
        <p:origin x="-204" y="-3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A025D5-200B-412E-977A-E0B5586FF919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zh-CN" altLang="en-US"/>
        </a:p>
      </dgm:t>
    </dgm:pt>
    <dgm:pt modelId="{2544A0E3-B2FC-4128-B162-F967928B2DAE}" cxnId="{D3183D04-C062-4DAE-BA5E-D80601753751}" type="parTrans">
      <dgm:prSet/>
      <dgm:spPr/>
      <dgm:t>
        <a:bodyPr/>
        <a:lstStyle/>
        <a:p>
          <a:endParaRPr lang="zh-CN" altLang="en-US"/>
        </a:p>
      </dgm:t>
    </dgm:pt>
    <dgm:pt modelId="{B5819E74-0E17-47F7-8D5A-4B2BA97B61DE}">
      <dgm:prSet/>
      <dgm:spPr>
        <a:noFill/>
        <a:ln>
          <a:noFill/>
        </a:ln>
      </dgm:spPr>
      <dgm:t>
        <a:bodyPr/>
        <a:lstStyle/>
        <a:p>
          <a:r>
            <a:rPr lang="zh-CN" dirty="0">
              <a:solidFill>
                <a:srgbClr val="7B664B"/>
              </a:solidFill>
            </a:rPr>
            <a:t>第一，我叫</a:t>
          </a:r>
          <a:r>
            <a:rPr lang="en-US" dirty="0">
              <a:solidFill>
                <a:srgbClr val="7B664B"/>
              </a:solidFill>
            </a:rPr>
            <a:t>XXX</a:t>
          </a:r>
          <a:endParaRPr lang="zh-CN" dirty="0">
            <a:solidFill>
              <a:srgbClr val="7B664B"/>
            </a:solidFill>
          </a:endParaRPr>
        </a:p>
      </dgm:t>
    </dgm:pt>
    <dgm:pt modelId="{FFCEDFF6-D2E5-4F4A-8ACA-1978014DAEC9}" cxnId="{D3183D04-C062-4DAE-BA5E-D80601753751}" type="sibTrans">
      <dgm:prSet/>
      <dgm:spPr/>
      <dgm:t>
        <a:bodyPr/>
        <a:lstStyle/>
        <a:p>
          <a:endParaRPr lang="zh-CN" altLang="en-US"/>
        </a:p>
      </dgm:t>
    </dgm:pt>
    <dgm:pt modelId="{CF9BCA7A-5AC8-453B-A30C-BE497C86683C}" cxnId="{67E5299A-C2DE-4589-A03B-C864E38CF994}" type="parTrans">
      <dgm:prSet/>
      <dgm:spPr/>
      <dgm:t>
        <a:bodyPr/>
        <a:lstStyle/>
        <a:p>
          <a:endParaRPr lang="zh-CN" altLang="en-US"/>
        </a:p>
      </dgm:t>
    </dgm:pt>
    <dgm:pt modelId="{2C3A689A-0AFC-4746-8DC9-DAA46DEAA7D1}">
      <dgm:prSet/>
      <dgm:spPr>
        <a:noFill/>
        <a:ln>
          <a:noFill/>
        </a:ln>
      </dgm:spPr>
      <dgm:t>
        <a:bodyPr/>
        <a:lstStyle/>
        <a:p>
          <a:r>
            <a:rPr lang="zh-CN" dirty="0">
              <a:solidFill>
                <a:srgbClr val="7B664B"/>
              </a:solidFill>
            </a:rPr>
            <a:t>第二，我今年几岁</a:t>
          </a:r>
        </a:p>
      </dgm:t>
    </dgm:pt>
    <dgm:pt modelId="{572D75AF-0ECC-4992-84E2-D71A12F8D56A}" cxnId="{67E5299A-C2DE-4589-A03B-C864E38CF994}" type="sibTrans">
      <dgm:prSet/>
      <dgm:spPr/>
      <dgm:t>
        <a:bodyPr/>
        <a:lstStyle/>
        <a:p>
          <a:endParaRPr lang="zh-CN" altLang="en-US"/>
        </a:p>
      </dgm:t>
    </dgm:pt>
    <dgm:pt modelId="{0113EE4B-3837-4BC9-BC3A-FFB18DD82D0B}" cxnId="{309A0D1D-BB58-4AD2-8261-E5481F388F06}" type="parTrans">
      <dgm:prSet/>
      <dgm:spPr/>
      <dgm:t>
        <a:bodyPr/>
        <a:lstStyle/>
        <a:p>
          <a:endParaRPr lang="zh-CN" altLang="en-US"/>
        </a:p>
      </dgm:t>
    </dgm:pt>
    <dgm:pt modelId="{4F89FF51-0699-4B59-B8B3-9871498BB9DE}">
      <dgm:prSet/>
      <dgm:spPr>
        <a:noFill/>
        <a:ln>
          <a:noFill/>
        </a:ln>
      </dgm:spPr>
      <dgm:t>
        <a:bodyPr/>
        <a:lstStyle/>
        <a:p>
          <a:r>
            <a:rPr lang="zh-CN" dirty="0">
              <a:solidFill>
                <a:srgbClr val="7B664B"/>
              </a:solidFill>
            </a:rPr>
            <a:t>第三，我的兴趣爱好是</a:t>
          </a:r>
          <a:r>
            <a:rPr lang="en-US" dirty="0">
              <a:solidFill>
                <a:srgbClr val="7B664B"/>
              </a:solidFill>
            </a:rPr>
            <a:t>……</a:t>
          </a:r>
          <a:r>
            <a:rPr lang="zh-CN" dirty="0">
              <a:solidFill>
                <a:srgbClr val="7B664B"/>
              </a:solidFill>
            </a:rPr>
            <a:t>（比如：画画，唱歌等）</a:t>
          </a:r>
        </a:p>
      </dgm:t>
    </dgm:pt>
    <dgm:pt modelId="{479B5E91-585F-427F-9834-66E5C4320158}" cxnId="{309A0D1D-BB58-4AD2-8261-E5481F388F06}" type="sibTrans">
      <dgm:prSet/>
      <dgm:spPr/>
      <dgm:t>
        <a:bodyPr/>
        <a:lstStyle/>
        <a:p>
          <a:endParaRPr lang="zh-CN" altLang="en-US"/>
        </a:p>
      </dgm:t>
    </dgm:pt>
    <dgm:pt modelId="{79720DB7-5ABD-4D12-BB24-34E68B66A127}" cxnId="{856C99D0-820D-4EC3-AEAC-B5B047BE45F3}" type="parTrans">
      <dgm:prSet/>
      <dgm:spPr/>
      <dgm:t>
        <a:bodyPr/>
        <a:lstStyle/>
        <a:p>
          <a:endParaRPr lang="zh-CN" altLang="en-US"/>
        </a:p>
      </dgm:t>
    </dgm:pt>
    <dgm:pt modelId="{63AE1E0B-A289-43A7-9EFA-B8C9E6383FDE}">
      <dgm:prSet/>
      <dgm:spPr>
        <a:noFill/>
        <a:ln>
          <a:noFill/>
        </a:ln>
      </dgm:spPr>
      <dgm:t>
        <a:bodyPr/>
        <a:lstStyle/>
        <a:p>
          <a:r>
            <a:rPr lang="zh-CN" dirty="0">
              <a:solidFill>
                <a:srgbClr val="7B664B"/>
              </a:solidFill>
            </a:rPr>
            <a:t>第四，你愿意跟我成为好朋友吗？</a:t>
          </a:r>
        </a:p>
      </dgm:t>
    </dgm:pt>
    <dgm:pt modelId="{0F4CF5C0-45D8-4BAA-83F4-1644DE3FB909}" cxnId="{856C99D0-820D-4EC3-AEAC-B5B047BE45F3}" type="sibTrans">
      <dgm:prSet/>
      <dgm:spPr/>
      <dgm:t>
        <a:bodyPr/>
        <a:lstStyle/>
        <a:p>
          <a:endParaRPr lang="zh-CN" altLang="en-US"/>
        </a:p>
      </dgm:t>
    </dgm:pt>
    <dgm:pt modelId="{A59C5D46-6BB6-4FFF-A699-A542BA7301C1}" type="pres">
      <dgm:prSet presAssocID="{5DA025D5-200B-412E-977A-E0B5586FF919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/>
        </a:p>
      </dgm:t>
    </dgm:pt>
    <dgm:pt modelId="{908AB054-1593-4F7B-A3F0-D9DF89DDEA9F}" type="pres">
      <dgm:prSet presAssocID="{B5819E74-0E17-47F7-8D5A-4B2BA97B61DE}" presName="thickLine" presStyleLbl="alignNode1" presStyleIdx="0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  <dgm:pt modelId="{D0B02578-8A39-4E0B-B37B-DC196BF5CA1D}" type="pres">
      <dgm:prSet presAssocID="{B5819E74-0E17-47F7-8D5A-4B2BA97B61DE}" presName="horz1" presStyleCnt="0"/>
      <dgm:spPr/>
      <dgm:t>
        <a:bodyPr/>
        <a:lstStyle/>
        <a:p>
          <a:endParaRPr/>
        </a:p>
      </dgm:t>
    </dgm:pt>
    <dgm:pt modelId="{37B37141-CE36-403E-8F95-F0193A6B6F35}" type="pres">
      <dgm:prSet presAssocID="{B5819E74-0E17-47F7-8D5A-4B2BA97B61DE}" presName="tx1" presStyleLbl="revTx" presStyleIdx="0" presStyleCnt="4"/>
      <dgm:spPr/>
      <dgm:t>
        <a:bodyPr/>
        <a:lstStyle/>
        <a:p>
          <a:endParaRPr/>
        </a:p>
      </dgm:t>
    </dgm:pt>
    <dgm:pt modelId="{218FBF4A-16F8-4357-A56B-535B44FE8C20}" type="pres">
      <dgm:prSet presAssocID="{B5819E74-0E17-47F7-8D5A-4B2BA97B61DE}" presName="vert1" presStyleCnt="0"/>
      <dgm:spPr/>
      <dgm:t>
        <a:bodyPr/>
        <a:lstStyle/>
        <a:p>
          <a:endParaRPr/>
        </a:p>
      </dgm:t>
    </dgm:pt>
    <dgm:pt modelId="{77F87175-62A6-4538-8407-B017D1DDF730}" type="pres">
      <dgm:prSet presAssocID="{2C3A689A-0AFC-4746-8DC9-DAA46DEAA7D1}" presName="thickLine" presStyleLbl="alignNode1" presStyleIdx="1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  <dgm:pt modelId="{F0865C79-2D75-4BBA-918D-C54DD5A530AF}" type="pres">
      <dgm:prSet presAssocID="{2C3A689A-0AFC-4746-8DC9-DAA46DEAA7D1}" presName="horz1" presStyleCnt="0"/>
      <dgm:spPr/>
      <dgm:t>
        <a:bodyPr/>
        <a:lstStyle/>
        <a:p>
          <a:endParaRPr/>
        </a:p>
      </dgm:t>
    </dgm:pt>
    <dgm:pt modelId="{92C5AC9B-96CF-4083-AF65-026146B8141F}" type="pres">
      <dgm:prSet presAssocID="{2C3A689A-0AFC-4746-8DC9-DAA46DEAA7D1}" presName="tx1" presStyleLbl="revTx" presStyleIdx="1" presStyleCnt="4"/>
      <dgm:spPr/>
      <dgm:t>
        <a:bodyPr/>
        <a:lstStyle/>
        <a:p>
          <a:endParaRPr/>
        </a:p>
      </dgm:t>
    </dgm:pt>
    <dgm:pt modelId="{627879BE-4B0E-4D43-9A9D-300CE5D83ED2}" type="pres">
      <dgm:prSet presAssocID="{2C3A689A-0AFC-4746-8DC9-DAA46DEAA7D1}" presName="vert1" presStyleCnt="0"/>
      <dgm:spPr/>
      <dgm:t>
        <a:bodyPr/>
        <a:lstStyle/>
        <a:p>
          <a:endParaRPr/>
        </a:p>
      </dgm:t>
    </dgm:pt>
    <dgm:pt modelId="{14A2008E-5CE4-4B28-9E48-38F578C12085}" type="pres">
      <dgm:prSet presAssocID="{4F89FF51-0699-4B59-B8B3-9871498BB9DE}" presName="thickLine" presStyleLbl="alignNode1" presStyleIdx="2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  <dgm:pt modelId="{FFA55CF6-9E52-4DDF-AA6A-44C64A9D9B9F}" type="pres">
      <dgm:prSet presAssocID="{4F89FF51-0699-4B59-B8B3-9871498BB9DE}" presName="horz1" presStyleCnt="0"/>
      <dgm:spPr/>
      <dgm:t>
        <a:bodyPr/>
        <a:lstStyle/>
        <a:p>
          <a:endParaRPr/>
        </a:p>
      </dgm:t>
    </dgm:pt>
    <dgm:pt modelId="{B9E8A23E-AF84-4AF0-B620-D27F468AB8E5}" type="pres">
      <dgm:prSet presAssocID="{4F89FF51-0699-4B59-B8B3-9871498BB9DE}" presName="tx1" presStyleLbl="revTx" presStyleIdx="2" presStyleCnt="4"/>
      <dgm:spPr/>
      <dgm:t>
        <a:bodyPr/>
        <a:lstStyle/>
        <a:p>
          <a:endParaRPr/>
        </a:p>
      </dgm:t>
    </dgm:pt>
    <dgm:pt modelId="{8215AD0A-803E-4AFB-AE0D-7D05B1EEB08E}" type="pres">
      <dgm:prSet presAssocID="{4F89FF51-0699-4B59-B8B3-9871498BB9DE}" presName="vert1" presStyleCnt="0"/>
      <dgm:spPr/>
      <dgm:t>
        <a:bodyPr/>
        <a:lstStyle/>
        <a:p>
          <a:endParaRPr/>
        </a:p>
      </dgm:t>
    </dgm:pt>
    <dgm:pt modelId="{C08882DC-2F1D-46CB-BEB1-A9F6C7067190}" type="pres">
      <dgm:prSet presAssocID="{63AE1E0B-A289-43A7-9EFA-B8C9E6383FDE}" presName="thickLine" presStyleLbl="alignNode1" presStyleIdx="3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  <dgm:pt modelId="{6C4321A6-910A-4336-8E9D-0BB5BD8D91FA}" type="pres">
      <dgm:prSet presAssocID="{63AE1E0B-A289-43A7-9EFA-B8C9E6383FDE}" presName="horz1" presStyleCnt="0"/>
      <dgm:spPr/>
      <dgm:t>
        <a:bodyPr/>
        <a:lstStyle/>
        <a:p>
          <a:endParaRPr/>
        </a:p>
      </dgm:t>
    </dgm:pt>
    <dgm:pt modelId="{D529B57C-8FEC-44FF-8794-0A118A2EC6C3}" type="pres">
      <dgm:prSet presAssocID="{63AE1E0B-A289-43A7-9EFA-B8C9E6383FDE}" presName="tx1" presStyleLbl="revTx" presStyleIdx="3" presStyleCnt="4"/>
      <dgm:spPr/>
      <dgm:t>
        <a:bodyPr/>
        <a:lstStyle/>
        <a:p>
          <a:endParaRPr/>
        </a:p>
      </dgm:t>
    </dgm:pt>
    <dgm:pt modelId="{6313332D-C3EF-4721-8A83-6C66A023632A}" type="pres">
      <dgm:prSet presAssocID="{63AE1E0B-A289-43A7-9EFA-B8C9E6383FDE}" presName="vert1" presStyleCnt="0"/>
      <dgm:spPr/>
      <dgm:t>
        <a:bodyPr/>
        <a:lstStyle/>
        <a:p>
          <a:endParaRPr/>
        </a:p>
      </dgm:t>
    </dgm:pt>
  </dgm:ptLst>
  <dgm:cxnLst>
    <dgm:cxn modelId="{114D95A9-014E-4902-824B-BA65D5F6C5D8}" type="presOf" srcId="{B5819E74-0E17-47F7-8D5A-4B2BA97B61DE}" destId="{37B37141-CE36-403E-8F95-F0193A6B6F35}" srcOrd="0" destOrd="0" presId="urn:microsoft.com/office/officeart/2008/layout/LinedList"/>
    <dgm:cxn modelId="{856C99D0-820D-4EC3-AEAC-B5B047BE45F3}" srcId="{5DA025D5-200B-412E-977A-E0B5586FF919}" destId="{63AE1E0B-A289-43A7-9EFA-B8C9E6383FDE}" srcOrd="3" destOrd="0" parTransId="{79720DB7-5ABD-4D12-BB24-34E68B66A127}" sibTransId="{0F4CF5C0-45D8-4BAA-83F4-1644DE3FB909}"/>
    <dgm:cxn modelId="{A1983595-288D-4344-8B77-5AE2DF81643F}" type="presOf" srcId="{63AE1E0B-A289-43A7-9EFA-B8C9E6383FDE}" destId="{D529B57C-8FEC-44FF-8794-0A118A2EC6C3}" srcOrd="0" destOrd="0" presId="urn:microsoft.com/office/officeart/2008/layout/LinedList"/>
    <dgm:cxn modelId="{D3183D04-C062-4DAE-BA5E-D80601753751}" srcId="{5DA025D5-200B-412E-977A-E0B5586FF919}" destId="{B5819E74-0E17-47F7-8D5A-4B2BA97B61DE}" srcOrd="0" destOrd="0" parTransId="{2544A0E3-B2FC-4128-B162-F967928B2DAE}" sibTransId="{FFCEDFF6-D2E5-4F4A-8ACA-1978014DAEC9}"/>
    <dgm:cxn modelId="{309A0D1D-BB58-4AD2-8261-E5481F388F06}" srcId="{5DA025D5-200B-412E-977A-E0B5586FF919}" destId="{4F89FF51-0699-4B59-B8B3-9871498BB9DE}" srcOrd="2" destOrd="0" parTransId="{0113EE4B-3837-4BC9-BC3A-FFB18DD82D0B}" sibTransId="{479B5E91-585F-427F-9834-66E5C4320158}"/>
    <dgm:cxn modelId="{D3323751-39F6-4E2D-A3F7-8555686DFE71}" type="presOf" srcId="{4F89FF51-0699-4B59-B8B3-9871498BB9DE}" destId="{B9E8A23E-AF84-4AF0-B620-D27F468AB8E5}" srcOrd="0" destOrd="0" presId="urn:microsoft.com/office/officeart/2008/layout/LinedList"/>
    <dgm:cxn modelId="{24C4FF85-E219-481C-A9BE-D2C825A67164}" type="presOf" srcId="{2C3A689A-0AFC-4746-8DC9-DAA46DEAA7D1}" destId="{92C5AC9B-96CF-4083-AF65-026146B8141F}" srcOrd="0" destOrd="0" presId="urn:microsoft.com/office/officeart/2008/layout/LinedList"/>
    <dgm:cxn modelId="{1BE44BB1-7090-40BC-8951-6D55F47BC13E}" type="presOf" srcId="{5DA025D5-200B-412E-977A-E0B5586FF919}" destId="{A59C5D46-6BB6-4FFF-A699-A542BA7301C1}" srcOrd="0" destOrd="0" presId="urn:microsoft.com/office/officeart/2008/layout/LinedList"/>
    <dgm:cxn modelId="{67E5299A-C2DE-4589-A03B-C864E38CF994}" srcId="{5DA025D5-200B-412E-977A-E0B5586FF919}" destId="{2C3A689A-0AFC-4746-8DC9-DAA46DEAA7D1}" srcOrd="1" destOrd="0" parTransId="{CF9BCA7A-5AC8-453B-A30C-BE497C86683C}" sibTransId="{572D75AF-0ECC-4992-84E2-D71A12F8D56A}"/>
    <dgm:cxn modelId="{2549B37D-FAC3-43AD-A2AB-0EA772B1366C}" type="presParOf" srcId="{A59C5D46-6BB6-4FFF-A699-A542BA7301C1}" destId="{908AB054-1593-4F7B-A3F0-D9DF89DDEA9F}" srcOrd="0" destOrd="0" presId="urn:microsoft.com/office/officeart/2008/layout/LinedList"/>
    <dgm:cxn modelId="{3B12E5CF-3E6E-4D47-8873-A343E8D1853E}" type="presParOf" srcId="{A59C5D46-6BB6-4FFF-A699-A542BA7301C1}" destId="{D0B02578-8A39-4E0B-B37B-DC196BF5CA1D}" srcOrd="1" destOrd="0" presId="urn:microsoft.com/office/officeart/2008/layout/LinedList"/>
    <dgm:cxn modelId="{ABB42C3C-7B03-4785-8620-5C421EBBB5D6}" type="presParOf" srcId="{D0B02578-8A39-4E0B-B37B-DC196BF5CA1D}" destId="{37B37141-CE36-403E-8F95-F0193A6B6F35}" srcOrd="0" destOrd="0" presId="urn:microsoft.com/office/officeart/2008/layout/LinedList"/>
    <dgm:cxn modelId="{6AFEA8AF-91EC-410C-A182-E121D9EA0C40}" type="presParOf" srcId="{D0B02578-8A39-4E0B-B37B-DC196BF5CA1D}" destId="{218FBF4A-16F8-4357-A56B-535B44FE8C20}" srcOrd="1" destOrd="0" presId="urn:microsoft.com/office/officeart/2008/layout/LinedList"/>
    <dgm:cxn modelId="{BB763550-B5B1-4B64-AEB1-7A0AEDABE667}" type="presParOf" srcId="{A59C5D46-6BB6-4FFF-A699-A542BA7301C1}" destId="{77F87175-62A6-4538-8407-B017D1DDF730}" srcOrd="2" destOrd="0" presId="urn:microsoft.com/office/officeart/2008/layout/LinedList"/>
    <dgm:cxn modelId="{DF2B15F5-AA18-40C0-8E3A-9D019A5CA11B}" type="presParOf" srcId="{A59C5D46-6BB6-4FFF-A699-A542BA7301C1}" destId="{F0865C79-2D75-4BBA-918D-C54DD5A530AF}" srcOrd="3" destOrd="0" presId="urn:microsoft.com/office/officeart/2008/layout/LinedList"/>
    <dgm:cxn modelId="{CD91DB83-EA28-4981-8453-471C995D02A1}" type="presParOf" srcId="{F0865C79-2D75-4BBA-918D-C54DD5A530AF}" destId="{92C5AC9B-96CF-4083-AF65-026146B8141F}" srcOrd="0" destOrd="0" presId="urn:microsoft.com/office/officeart/2008/layout/LinedList"/>
    <dgm:cxn modelId="{8837D186-DF87-4CB2-A6F5-CE7C440F63A2}" type="presParOf" srcId="{F0865C79-2D75-4BBA-918D-C54DD5A530AF}" destId="{627879BE-4B0E-4D43-9A9D-300CE5D83ED2}" srcOrd="1" destOrd="0" presId="urn:microsoft.com/office/officeart/2008/layout/LinedList"/>
    <dgm:cxn modelId="{1BB6481F-A93C-4A77-832F-3CB0F8ADEC43}" type="presParOf" srcId="{A59C5D46-6BB6-4FFF-A699-A542BA7301C1}" destId="{14A2008E-5CE4-4B28-9E48-38F578C12085}" srcOrd="4" destOrd="0" presId="urn:microsoft.com/office/officeart/2008/layout/LinedList"/>
    <dgm:cxn modelId="{F0FA1D96-6948-447F-A4CB-E10F52808BC6}" type="presParOf" srcId="{A59C5D46-6BB6-4FFF-A699-A542BA7301C1}" destId="{FFA55CF6-9E52-4DDF-AA6A-44C64A9D9B9F}" srcOrd="5" destOrd="0" presId="urn:microsoft.com/office/officeart/2008/layout/LinedList"/>
    <dgm:cxn modelId="{F5095201-37EA-43FA-A800-9116362ABC2E}" type="presParOf" srcId="{FFA55CF6-9E52-4DDF-AA6A-44C64A9D9B9F}" destId="{B9E8A23E-AF84-4AF0-B620-D27F468AB8E5}" srcOrd="0" destOrd="0" presId="urn:microsoft.com/office/officeart/2008/layout/LinedList"/>
    <dgm:cxn modelId="{7796996E-3A77-4F1E-BA2F-A9A0780414AB}" type="presParOf" srcId="{FFA55CF6-9E52-4DDF-AA6A-44C64A9D9B9F}" destId="{8215AD0A-803E-4AFB-AE0D-7D05B1EEB08E}" srcOrd="1" destOrd="0" presId="urn:microsoft.com/office/officeart/2008/layout/LinedList"/>
    <dgm:cxn modelId="{A9BB0F71-6E0F-44C8-9621-A261BE82C7CB}" type="presParOf" srcId="{A59C5D46-6BB6-4FFF-A699-A542BA7301C1}" destId="{C08882DC-2F1D-46CB-BEB1-A9F6C7067190}" srcOrd="6" destOrd="0" presId="urn:microsoft.com/office/officeart/2008/layout/LinedList"/>
    <dgm:cxn modelId="{57DB7996-5A75-4EA2-A2A3-47DF7CFC6AF0}" type="presParOf" srcId="{A59C5D46-6BB6-4FFF-A699-A542BA7301C1}" destId="{6C4321A6-910A-4336-8E9D-0BB5BD8D91FA}" srcOrd="7" destOrd="0" presId="urn:microsoft.com/office/officeart/2008/layout/LinedList"/>
    <dgm:cxn modelId="{90906139-AFA8-4BFB-A7C6-0C66CEE387E1}" type="presParOf" srcId="{6C4321A6-910A-4336-8E9D-0BB5BD8D91FA}" destId="{D529B57C-8FEC-44FF-8794-0A118A2EC6C3}" srcOrd="0" destOrd="0" presId="urn:microsoft.com/office/officeart/2008/layout/LinedList"/>
    <dgm:cxn modelId="{F678405A-D0C3-477A-ACA3-612E209E06F5}" type="presParOf" srcId="{6C4321A6-910A-4336-8E9D-0BB5BD8D91FA}" destId="{6313332D-C3EF-4721-8A83-6C66A023632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A3B383-9642-49C4-8AD7-89AC0358AA9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CN" altLang="en-US"/>
        </a:p>
      </dgm:t>
    </dgm:pt>
    <dgm:pt modelId="{0FEFD910-71A4-4096-82E5-C3EF465E5945}" cxnId="{10DD8459-DE64-40B4-ABC4-FE7DC6A1C692}" type="parTrans">
      <dgm:prSet/>
      <dgm:spPr/>
      <dgm:t>
        <a:bodyPr/>
        <a:lstStyle/>
        <a:p>
          <a:endParaRPr lang="zh-CN" altLang="en-US"/>
        </a:p>
      </dgm:t>
    </dgm:pt>
    <dgm:pt modelId="{BFE3DB6C-5A92-4265-B96A-AC7F03FD5CF3}">
      <dgm:prSet phldrT="[文本]"/>
      <dgm:spPr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r>
            <a:rPr lang="zh-CN" altLang="en-US" dirty="0"/>
            <a:t>坐姿端正，腰板挺直。</a:t>
          </a:r>
        </a:p>
      </dgm:t>
    </dgm:pt>
    <dgm:pt modelId="{237DE4D3-DD1A-48B5-AEC3-298DEE4DED4C}" cxnId="{10DD8459-DE64-40B4-ABC4-FE7DC6A1C692}" type="sibTrans">
      <dgm:prSet/>
      <dgm:spPr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 lang="zh-CN" altLang="en-US"/>
        </a:p>
      </dgm:t>
    </dgm:pt>
    <dgm:pt modelId="{862EFAE4-CCB6-4C7B-98A6-9FD61B5E27B7}" cxnId="{E8C29C2D-4DF8-471E-A33B-565ED9251010}" type="parTrans">
      <dgm:prSet/>
      <dgm:spPr/>
      <dgm:t>
        <a:bodyPr/>
        <a:lstStyle/>
        <a:p>
          <a:endParaRPr lang="zh-CN" altLang="en-US"/>
        </a:p>
      </dgm:t>
    </dgm:pt>
    <dgm:pt modelId="{CDDCD8A4-0D5B-400B-BE35-1FDE8853751C}">
      <dgm:prSet phldrT="[文本]"/>
      <dgm:spPr>
        <a:solidFill>
          <a:schemeClr val="accent2">
            <a:hueOff val="-727682"/>
            <a:satOff val="-41963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r>
            <a:rPr lang="zh-CN" altLang="en-US" dirty="0"/>
            <a:t>课本摆放整齐，认真听讲。</a:t>
          </a:r>
        </a:p>
      </dgm:t>
    </dgm:pt>
    <dgm:pt modelId="{12D732CF-3039-4F7E-AFB4-5B9795A01DAE}" cxnId="{E8C29C2D-4DF8-471E-A33B-565ED9251010}" type="sibTrans">
      <dgm:prSet/>
      <dgm:spPr/>
      <dgm:t>
        <a:bodyPr/>
        <a:lstStyle/>
        <a:p>
          <a:endParaRPr lang="zh-CN" altLang="en-US"/>
        </a:p>
      </dgm:t>
    </dgm:pt>
    <dgm:pt modelId="{730D0D05-895B-4D9A-8757-E46331614C4C}" cxnId="{0064D5A5-2D59-42E4-9FD7-371BBA83FEE4}" type="parTrans">
      <dgm:prSet/>
      <dgm:spPr/>
      <dgm:t>
        <a:bodyPr/>
        <a:lstStyle/>
        <a:p>
          <a:endParaRPr lang="zh-CN" altLang="en-US"/>
        </a:p>
      </dgm:t>
    </dgm:pt>
    <dgm:pt modelId="{2F3C8458-EE1E-46BE-9114-D75AED2F44AE}">
      <dgm:prSet phldrT="[文本]"/>
      <dgm:spPr>
        <a:solidFill>
          <a:schemeClr val="accent2">
            <a:hueOff val="-1455363"/>
            <a:satOff val="-83927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r>
            <a:rPr lang="zh-CN" altLang="en-US" dirty="0"/>
            <a:t>上课不开小差，认真做笔记。</a:t>
          </a:r>
        </a:p>
      </dgm:t>
    </dgm:pt>
    <dgm:pt modelId="{77538D8A-D9B9-4AA6-8A52-5859E83F9559}" cxnId="{0064D5A5-2D59-42E4-9FD7-371BBA83FEE4}" type="sibTrans">
      <dgm:prSet/>
      <dgm:spPr/>
      <dgm:t>
        <a:bodyPr/>
        <a:lstStyle/>
        <a:p>
          <a:endParaRPr lang="zh-CN" altLang="en-US"/>
        </a:p>
      </dgm:t>
    </dgm:pt>
    <dgm:pt modelId="{90979684-511B-4176-927A-38BCF1BD4C48}" type="pres">
      <dgm:prSet presAssocID="{08A3B383-9642-49C4-8AD7-89AC0358AA9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/>
        </a:p>
      </dgm:t>
    </dgm:pt>
    <dgm:pt modelId="{8EC8A99E-57DE-4C64-A6B9-AE844604CFE6}" type="pres">
      <dgm:prSet presAssocID="{08A3B383-9642-49C4-8AD7-89AC0358AA9E}" presName="Name1" presStyleCnt="0"/>
      <dgm:spPr/>
      <dgm:t>
        <a:bodyPr/>
        <a:lstStyle/>
        <a:p>
          <a:endParaRPr/>
        </a:p>
      </dgm:t>
    </dgm:pt>
    <dgm:pt modelId="{0858ECBB-BBBE-437F-AF02-4B1BB89D3971}" type="pres">
      <dgm:prSet presAssocID="{08A3B383-9642-49C4-8AD7-89AC0358AA9E}" presName="cycle" presStyleCnt="0"/>
      <dgm:spPr/>
      <dgm:t>
        <a:bodyPr/>
        <a:lstStyle/>
        <a:p>
          <a:endParaRPr/>
        </a:p>
      </dgm:t>
    </dgm:pt>
    <dgm:pt modelId="{747009FE-2C97-476E-A4A5-C1E8B1D7DCBC}" type="pres">
      <dgm:prSet presAssocID="{08A3B383-9642-49C4-8AD7-89AC0358AA9E}" presName="srcNode" presStyleLbl="node1" presStyleIdx="0" presStyleCnt="3"/>
      <dgm:spPr/>
      <dgm:t>
        <a:bodyPr/>
        <a:lstStyle/>
        <a:p>
          <a:endParaRPr/>
        </a:p>
      </dgm:t>
    </dgm:pt>
    <dgm:pt modelId="{C7B33D35-0C3F-4127-B1D8-695DF1A2CB46}" type="pres">
      <dgm:prSet presAssocID="{08A3B383-9642-49C4-8AD7-89AC0358AA9E}" presName="conn" presStyleLbl="parChTrans1D2" presStyleIdx="0" presStyleCnt="1"/>
      <dgm:spPr/>
      <dgm:t>
        <a:bodyPr/>
        <a:lstStyle/>
        <a:p>
          <a:endParaRPr/>
        </a:p>
      </dgm:t>
    </dgm:pt>
    <dgm:pt modelId="{1688C9A5-19C4-4D27-849D-C4D40029E0A8}" type="pres">
      <dgm:prSet presAssocID="{08A3B383-9642-49C4-8AD7-89AC0358AA9E}" presName="extraNode" presStyleLbl="node1" presStyleIdx="0" presStyleCnt="3"/>
      <dgm:spPr/>
      <dgm:t>
        <a:bodyPr/>
        <a:lstStyle/>
        <a:p>
          <a:endParaRPr/>
        </a:p>
      </dgm:t>
    </dgm:pt>
    <dgm:pt modelId="{25FF524A-8496-4940-966F-4A459F1B3C1D}" type="pres">
      <dgm:prSet presAssocID="{08A3B383-9642-49C4-8AD7-89AC0358AA9E}" presName="dstNode" presStyleLbl="node1" presStyleIdx="0" presStyleCnt="3"/>
      <dgm:spPr/>
      <dgm:t>
        <a:bodyPr/>
        <a:lstStyle/>
        <a:p>
          <a:endParaRPr/>
        </a:p>
      </dgm:t>
    </dgm:pt>
    <dgm:pt modelId="{E0BE6E88-E222-4132-83AC-733FAB2A5AB0}" type="pres">
      <dgm:prSet presAssocID="{BFE3DB6C-5A92-4265-B96A-AC7F03FD5CF3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/>
        </a:p>
      </dgm:t>
    </dgm:pt>
    <dgm:pt modelId="{53172210-FF03-4D09-B0F4-DF9E3CBFF575}" type="pres">
      <dgm:prSet presAssocID="{BFE3DB6C-5A92-4265-B96A-AC7F03FD5CF3}" presName="accent_1" presStyleCnt="0"/>
      <dgm:spPr/>
      <dgm:t>
        <a:bodyPr/>
        <a:lstStyle/>
        <a:p>
          <a:endParaRPr/>
        </a:p>
      </dgm:t>
    </dgm:pt>
    <dgm:pt modelId="{E80A318F-C235-4B5C-A192-DF9990E18CF7}" type="pres">
      <dgm:prSet presAssocID="{BFE3DB6C-5A92-4265-B96A-AC7F03FD5CF3}" presName="accentRepeatNode" presStyleLbl="solidFgAcc1" presStyleIdx="0" presStyleCnt="3"/>
      <dgm:spPr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  <dgm:pt modelId="{18FF46D2-4B5C-4677-B392-A3AFEBD19E41}" type="pres">
      <dgm:prSet presAssocID="{CDDCD8A4-0D5B-400B-BE35-1FDE8853751C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/>
        </a:p>
      </dgm:t>
    </dgm:pt>
    <dgm:pt modelId="{58AABF1A-D489-491A-8FAF-EFBA0659664E}" type="pres">
      <dgm:prSet presAssocID="{CDDCD8A4-0D5B-400B-BE35-1FDE8853751C}" presName="accent_2" presStyleCnt="0"/>
      <dgm:spPr/>
      <dgm:t>
        <a:bodyPr/>
        <a:lstStyle/>
        <a:p>
          <a:endParaRPr/>
        </a:p>
      </dgm:t>
    </dgm:pt>
    <dgm:pt modelId="{1EA4CC6A-57A1-4EB9-B359-98166B3C4954}" type="pres">
      <dgm:prSet presAssocID="{CDDCD8A4-0D5B-400B-BE35-1FDE8853751C}" presName="accentRepeatNode" presStyleLbl="solidFgAcc1" presStyleIdx="1" presStyleCnt="3"/>
      <dgm:spPr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3"/>
              <a:lumOff val="4314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  <dgm:pt modelId="{90E36D6B-7CC8-4599-BD34-E756F2792E60}" type="pres">
      <dgm:prSet presAssocID="{2F3C8458-EE1E-46BE-9114-D75AED2F44AE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/>
        </a:p>
      </dgm:t>
    </dgm:pt>
    <dgm:pt modelId="{C7B69073-BE99-40FF-84A9-C2C241E18EC8}" type="pres">
      <dgm:prSet presAssocID="{2F3C8458-EE1E-46BE-9114-D75AED2F44AE}" presName="accent_3" presStyleCnt="0"/>
      <dgm:spPr/>
      <dgm:t>
        <a:bodyPr/>
        <a:lstStyle/>
        <a:p>
          <a:endParaRPr/>
        </a:p>
      </dgm:t>
    </dgm:pt>
    <dgm:pt modelId="{5C4C9193-9E1D-41A2-AF05-A5C50FF3E314}" type="pres">
      <dgm:prSet presAssocID="{2F3C8458-EE1E-46BE-9114-D75AED2F44AE}" presName="accentRepeatNode" presStyleLbl="solidFgAcc1" presStyleIdx="2" presStyleCnt="3"/>
      <dgm:spPr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7"/>
              <a:lumOff val="8628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</dgm:ptLst>
  <dgm:cxnLst>
    <dgm:cxn modelId="{BAF163FB-0EFB-4186-BF48-B6BDB65FA5AC}" type="presOf" srcId="{CDDCD8A4-0D5B-400B-BE35-1FDE8853751C}" destId="{18FF46D2-4B5C-4677-B392-A3AFEBD19E41}" srcOrd="0" destOrd="0" presId="urn:microsoft.com/office/officeart/2008/layout/VerticalCurvedList"/>
    <dgm:cxn modelId="{9C0924D8-3C8E-4096-BDC6-42DB032E0279}" type="presOf" srcId="{BFE3DB6C-5A92-4265-B96A-AC7F03FD5CF3}" destId="{E0BE6E88-E222-4132-83AC-733FAB2A5AB0}" srcOrd="0" destOrd="0" presId="urn:microsoft.com/office/officeart/2008/layout/VerticalCurvedList"/>
    <dgm:cxn modelId="{B465A554-B9F1-49EE-A2DC-2DA5FAECFDAE}" type="presOf" srcId="{2F3C8458-EE1E-46BE-9114-D75AED2F44AE}" destId="{90E36D6B-7CC8-4599-BD34-E756F2792E60}" srcOrd="0" destOrd="0" presId="urn:microsoft.com/office/officeart/2008/layout/VerticalCurvedList"/>
    <dgm:cxn modelId="{0064D5A5-2D59-42E4-9FD7-371BBA83FEE4}" srcId="{08A3B383-9642-49C4-8AD7-89AC0358AA9E}" destId="{2F3C8458-EE1E-46BE-9114-D75AED2F44AE}" srcOrd="2" destOrd="0" parTransId="{730D0D05-895B-4D9A-8757-E46331614C4C}" sibTransId="{77538D8A-D9B9-4AA6-8A52-5859E83F9559}"/>
    <dgm:cxn modelId="{10DD8459-DE64-40B4-ABC4-FE7DC6A1C692}" srcId="{08A3B383-9642-49C4-8AD7-89AC0358AA9E}" destId="{BFE3DB6C-5A92-4265-B96A-AC7F03FD5CF3}" srcOrd="0" destOrd="0" parTransId="{0FEFD910-71A4-4096-82E5-C3EF465E5945}" sibTransId="{237DE4D3-DD1A-48B5-AEC3-298DEE4DED4C}"/>
    <dgm:cxn modelId="{E8C29C2D-4DF8-471E-A33B-565ED9251010}" srcId="{08A3B383-9642-49C4-8AD7-89AC0358AA9E}" destId="{CDDCD8A4-0D5B-400B-BE35-1FDE8853751C}" srcOrd="1" destOrd="0" parTransId="{862EFAE4-CCB6-4C7B-98A6-9FD61B5E27B7}" sibTransId="{12D732CF-3039-4F7E-AFB4-5B9795A01DAE}"/>
    <dgm:cxn modelId="{367B4E55-917C-486D-A0E5-B99992957AD4}" type="presOf" srcId="{237DE4D3-DD1A-48B5-AEC3-298DEE4DED4C}" destId="{C7B33D35-0C3F-4127-B1D8-695DF1A2CB46}" srcOrd="0" destOrd="0" presId="urn:microsoft.com/office/officeart/2008/layout/VerticalCurvedList"/>
    <dgm:cxn modelId="{49BF5D7E-06BC-4C04-8A86-9E991D85EBA1}" type="presOf" srcId="{08A3B383-9642-49C4-8AD7-89AC0358AA9E}" destId="{90979684-511B-4176-927A-38BCF1BD4C48}" srcOrd="0" destOrd="0" presId="urn:microsoft.com/office/officeart/2008/layout/VerticalCurvedList"/>
    <dgm:cxn modelId="{25F77207-27E2-4B72-B3BE-2A178566E0D6}" type="presParOf" srcId="{90979684-511B-4176-927A-38BCF1BD4C48}" destId="{8EC8A99E-57DE-4C64-A6B9-AE844604CFE6}" srcOrd="0" destOrd="0" presId="urn:microsoft.com/office/officeart/2008/layout/VerticalCurvedList"/>
    <dgm:cxn modelId="{B52F62C1-2837-4F03-BD32-8D531FEA83C5}" type="presParOf" srcId="{8EC8A99E-57DE-4C64-A6B9-AE844604CFE6}" destId="{0858ECBB-BBBE-437F-AF02-4B1BB89D3971}" srcOrd="0" destOrd="0" presId="urn:microsoft.com/office/officeart/2008/layout/VerticalCurvedList"/>
    <dgm:cxn modelId="{814DA21B-D6BB-4602-B7D5-E2EE087809C8}" type="presParOf" srcId="{0858ECBB-BBBE-437F-AF02-4B1BB89D3971}" destId="{747009FE-2C97-476E-A4A5-C1E8B1D7DCBC}" srcOrd="0" destOrd="0" presId="urn:microsoft.com/office/officeart/2008/layout/VerticalCurvedList"/>
    <dgm:cxn modelId="{8DF30168-D257-46B0-B8E0-622BA136C07C}" type="presParOf" srcId="{0858ECBB-BBBE-437F-AF02-4B1BB89D3971}" destId="{C7B33D35-0C3F-4127-B1D8-695DF1A2CB46}" srcOrd="1" destOrd="0" presId="urn:microsoft.com/office/officeart/2008/layout/VerticalCurvedList"/>
    <dgm:cxn modelId="{83C49042-8A5E-4987-B730-9294BA932965}" type="presParOf" srcId="{0858ECBB-BBBE-437F-AF02-4B1BB89D3971}" destId="{1688C9A5-19C4-4D27-849D-C4D40029E0A8}" srcOrd="2" destOrd="0" presId="urn:microsoft.com/office/officeart/2008/layout/VerticalCurvedList"/>
    <dgm:cxn modelId="{7657D1E5-638D-47AD-9B3A-195745541ED6}" type="presParOf" srcId="{0858ECBB-BBBE-437F-AF02-4B1BB89D3971}" destId="{25FF524A-8496-4940-966F-4A459F1B3C1D}" srcOrd="3" destOrd="0" presId="urn:microsoft.com/office/officeart/2008/layout/VerticalCurvedList"/>
    <dgm:cxn modelId="{97DAC8D4-6C55-4E73-B33F-9BCD0A6A032D}" type="presParOf" srcId="{8EC8A99E-57DE-4C64-A6B9-AE844604CFE6}" destId="{E0BE6E88-E222-4132-83AC-733FAB2A5AB0}" srcOrd="1" destOrd="0" presId="urn:microsoft.com/office/officeart/2008/layout/VerticalCurvedList"/>
    <dgm:cxn modelId="{39654935-4C68-47E5-B9DA-FB80FCAEB913}" type="presParOf" srcId="{8EC8A99E-57DE-4C64-A6B9-AE844604CFE6}" destId="{53172210-FF03-4D09-B0F4-DF9E3CBFF575}" srcOrd="2" destOrd="0" presId="urn:microsoft.com/office/officeart/2008/layout/VerticalCurvedList"/>
    <dgm:cxn modelId="{ECA66391-7AB3-46E8-A9B0-B305FC58510A}" type="presParOf" srcId="{53172210-FF03-4D09-B0F4-DF9E3CBFF575}" destId="{E80A318F-C235-4B5C-A192-DF9990E18CF7}" srcOrd="0" destOrd="0" presId="urn:microsoft.com/office/officeart/2008/layout/VerticalCurvedList"/>
    <dgm:cxn modelId="{F4AD7AFC-7B22-472C-8345-F796A002D9AE}" type="presParOf" srcId="{8EC8A99E-57DE-4C64-A6B9-AE844604CFE6}" destId="{18FF46D2-4B5C-4677-B392-A3AFEBD19E41}" srcOrd="3" destOrd="0" presId="urn:microsoft.com/office/officeart/2008/layout/VerticalCurvedList"/>
    <dgm:cxn modelId="{6E5E1E05-5625-47AD-BE88-77413D39C34F}" type="presParOf" srcId="{8EC8A99E-57DE-4C64-A6B9-AE844604CFE6}" destId="{58AABF1A-D489-491A-8FAF-EFBA0659664E}" srcOrd="4" destOrd="0" presId="urn:microsoft.com/office/officeart/2008/layout/VerticalCurvedList"/>
    <dgm:cxn modelId="{2B0169B0-0C64-40A0-B148-4D25E41B04B3}" type="presParOf" srcId="{58AABF1A-D489-491A-8FAF-EFBA0659664E}" destId="{1EA4CC6A-57A1-4EB9-B359-98166B3C4954}" srcOrd="0" destOrd="0" presId="urn:microsoft.com/office/officeart/2008/layout/VerticalCurvedList"/>
    <dgm:cxn modelId="{49511F2B-C98B-498B-A2F7-C7263A332051}" type="presParOf" srcId="{8EC8A99E-57DE-4C64-A6B9-AE844604CFE6}" destId="{90E36D6B-7CC8-4599-BD34-E756F2792E60}" srcOrd="5" destOrd="0" presId="urn:microsoft.com/office/officeart/2008/layout/VerticalCurvedList"/>
    <dgm:cxn modelId="{8DC43E97-1545-4297-8D5A-58BD94210F5E}" type="presParOf" srcId="{8EC8A99E-57DE-4C64-A6B9-AE844604CFE6}" destId="{C7B69073-BE99-40FF-84A9-C2C241E18EC8}" srcOrd="6" destOrd="0" presId="urn:microsoft.com/office/officeart/2008/layout/VerticalCurvedList"/>
    <dgm:cxn modelId="{CF9802CA-C780-4017-A0CB-6E4690BDE08A}" type="presParOf" srcId="{C7B69073-BE99-40FF-84A9-C2C241E18EC8}" destId="{5C4C9193-9E1D-41A2-AF05-A5C50FF3E31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5991497" cy="4206240"/>
        <a:chOff x="0" y="0"/>
        <a:chExt cx="5991497" cy="4206240"/>
      </a:xfrm>
    </dsp:grpSpPr>
    <dsp:sp modelId="{908AB054-1593-4F7B-A3F0-D9DF89DDEA9F}">
      <dsp:nvSpPr>
        <dsp:cNvPr id="3" name="直接连接符 2"/>
        <dsp:cNvSpPr/>
      </dsp:nvSpPr>
      <dsp:spPr bwMode="white">
        <a:xfrm>
          <a:off x="0" y="0"/>
          <a:ext cx="59914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sp:spPr>
      <dsp:style>
        <a:lnRef idx="2">
          <a:schemeClr val="accen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0"/>
        <a:ext cx="5991497" cy="0"/>
      </dsp:txXfrm>
    </dsp:sp>
    <dsp:sp modelId="{37B37141-CE36-403E-8F95-F0193A6B6F35}">
      <dsp:nvSpPr>
        <dsp:cNvPr id="4" name="矩形 3"/>
        <dsp:cNvSpPr/>
      </dsp:nvSpPr>
      <dsp:spPr bwMode="white">
        <a:xfrm>
          <a:off x="0" y="0"/>
          <a:ext cx="5991497" cy="1051560"/>
        </a:xfrm>
        <a:prstGeom prst="rect">
          <a:avLst/>
        </a:prstGeom>
        <a:noFill/>
        <a:ln>
          <a:noFill/>
        </a:ln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02870" tIns="102870" rIns="102870" bIns="102870" anchor="t"/>
        <a:lstStyle>
          <a:lvl1pPr algn="l">
            <a:defRPr sz="27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dirty="0">
              <a:solidFill>
                <a:srgbClr val="7B664B"/>
              </a:solidFill>
            </a:rPr>
            <a:t>第一，我叫</a:t>
          </a:r>
          <a:r>
            <a:rPr lang="en-US" dirty="0">
              <a:solidFill>
                <a:srgbClr val="7B664B"/>
              </a:solidFill>
            </a:rPr>
            <a:t>XXX</a:t>
          </a:r>
          <a:endParaRPr lang="zh-CN" dirty="0">
            <a:solidFill>
              <a:srgbClr val="7B664B"/>
            </a:solidFill>
          </a:endParaRPr>
        </a:p>
      </dsp:txBody>
      <dsp:txXfrm>
        <a:off x="0" y="0"/>
        <a:ext cx="5991497" cy="1051560"/>
      </dsp:txXfrm>
    </dsp:sp>
    <dsp:sp modelId="{77F87175-62A6-4538-8407-B017D1DDF730}">
      <dsp:nvSpPr>
        <dsp:cNvPr id="5" name="直接连接符 4"/>
        <dsp:cNvSpPr/>
      </dsp:nvSpPr>
      <dsp:spPr bwMode="white">
        <a:xfrm>
          <a:off x="0" y="1051560"/>
          <a:ext cx="59914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sp:spPr>
      <dsp:style>
        <a:lnRef idx="2">
          <a:schemeClr val="accen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1051560"/>
        <a:ext cx="5991497" cy="0"/>
      </dsp:txXfrm>
    </dsp:sp>
    <dsp:sp modelId="{92C5AC9B-96CF-4083-AF65-026146B8141F}">
      <dsp:nvSpPr>
        <dsp:cNvPr id="6" name="矩形 5"/>
        <dsp:cNvSpPr/>
      </dsp:nvSpPr>
      <dsp:spPr bwMode="white">
        <a:xfrm>
          <a:off x="0" y="1051560"/>
          <a:ext cx="5991497" cy="1051560"/>
        </a:xfrm>
        <a:prstGeom prst="rect">
          <a:avLst/>
        </a:prstGeom>
        <a:noFill/>
        <a:ln>
          <a:noFill/>
        </a:ln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02870" tIns="102870" rIns="102870" bIns="102870" anchor="t"/>
        <a:lstStyle>
          <a:lvl1pPr algn="l">
            <a:defRPr sz="27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dirty="0">
              <a:solidFill>
                <a:srgbClr val="7B664B"/>
              </a:solidFill>
            </a:rPr>
            <a:t>第二，我今年几岁</a:t>
          </a:r>
          <a:endParaRPr>
            <a:solidFill>
              <a:schemeClr val="tx1"/>
            </a:solidFill>
          </a:endParaRPr>
        </a:p>
      </dsp:txBody>
      <dsp:txXfrm>
        <a:off x="0" y="1051560"/>
        <a:ext cx="5991497" cy="1051560"/>
      </dsp:txXfrm>
    </dsp:sp>
    <dsp:sp modelId="{14A2008E-5CE4-4B28-9E48-38F578C12085}">
      <dsp:nvSpPr>
        <dsp:cNvPr id="7" name="直接连接符 6"/>
        <dsp:cNvSpPr/>
      </dsp:nvSpPr>
      <dsp:spPr bwMode="white">
        <a:xfrm>
          <a:off x="0" y="2103120"/>
          <a:ext cx="59914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sp:spPr>
      <dsp:style>
        <a:lnRef idx="2">
          <a:schemeClr val="accen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2103120"/>
        <a:ext cx="5991497" cy="0"/>
      </dsp:txXfrm>
    </dsp:sp>
    <dsp:sp modelId="{B9E8A23E-AF84-4AF0-B620-D27F468AB8E5}">
      <dsp:nvSpPr>
        <dsp:cNvPr id="8" name="矩形 7"/>
        <dsp:cNvSpPr/>
      </dsp:nvSpPr>
      <dsp:spPr bwMode="white">
        <a:xfrm>
          <a:off x="0" y="2103120"/>
          <a:ext cx="5991497" cy="1051560"/>
        </a:xfrm>
        <a:prstGeom prst="rect">
          <a:avLst/>
        </a:prstGeom>
        <a:noFill/>
        <a:ln>
          <a:noFill/>
        </a:ln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02870" tIns="102870" rIns="102870" bIns="102870" anchor="t"/>
        <a:lstStyle>
          <a:lvl1pPr algn="l">
            <a:defRPr sz="27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dirty="0">
              <a:solidFill>
                <a:srgbClr val="7B664B"/>
              </a:solidFill>
            </a:rPr>
            <a:t>第三，我的兴趣爱好是</a:t>
          </a:r>
          <a:r>
            <a:rPr lang="en-US" dirty="0">
              <a:solidFill>
                <a:srgbClr val="7B664B"/>
              </a:solidFill>
            </a:rPr>
            <a:t>……</a:t>
          </a:r>
          <a:r>
            <a:rPr lang="zh-CN" dirty="0">
              <a:solidFill>
                <a:srgbClr val="7B664B"/>
              </a:solidFill>
            </a:rPr>
            <a:t>（比如：画画，唱歌等）</a:t>
          </a:r>
          <a:endParaRPr>
            <a:solidFill>
              <a:schemeClr val="tx1"/>
            </a:solidFill>
          </a:endParaRPr>
        </a:p>
      </dsp:txBody>
      <dsp:txXfrm>
        <a:off x="0" y="2103120"/>
        <a:ext cx="5991497" cy="1051560"/>
      </dsp:txXfrm>
    </dsp:sp>
    <dsp:sp modelId="{C08882DC-2F1D-46CB-BEB1-A9F6C7067190}">
      <dsp:nvSpPr>
        <dsp:cNvPr id="9" name="直接连接符 8"/>
        <dsp:cNvSpPr/>
      </dsp:nvSpPr>
      <dsp:spPr bwMode="white">
        <a:xfrm>
          <a:off x="0" y="3154680"/>
          <a:ext cx="59914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sp:spPr>
      <dsp:style>
        <a:lnRef idx="2">
          <a:schemeClr val="accen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0" y="3154680"/>
        <a:ext cx="5991497" cy="0"/>
      </dsp:txXfrm>
    </dsp:sp>
    <dsp:sp modelId="{D529B57C-8FEC-44FF-8794-0A118A2EC6C3}">
      <dsp:nvSpPr>
        <dsp:cNvPr id="10" name="矩形 9"/>
        <dsp:cNvSpPr/>
      </dsp:nvSpPr>
      <dsp:spPr bwMode="white">
        <a:xfrm>
          <a:off x="0" y="3154680"/>
          <a:ext cx="5991497" cy="1051560"/>
        </a:xfrm>
        <a:prstGeom prst="rect">
          <a:avLst/>
        </a:prstGeom>
        <a:noFill/>
        <a:ln>
          <a:noFill/>
        </a:ln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02870" tIns="102870" rIns="102870" bIns="102870" anchor="t"/>
        <a:lstStyle>
          <a:lvl1pPr algn="l">
            <a:defRPr sz="27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dirty="0">
              <a:solidFill>
                <a:srgbClr val="7B664B"/>
              </a:solidFill>
            </a:rPr>
            <a:t>第四，你愿意跟我成为好朋友吗？</a:t>
          </a:r>
          <a:endParaRPr>
            <a:solidFill>
              <a:schemeClr val="tx1"/>
            </a:solidFill>
          </a:endParaRPr>
        </a:p>
      </dsp:txBody>
      <dsp:txXfrm>
        <a:off x="0" y="3154680"/>
        <a:ext cx="5991497" cy="10515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7027333" cy="4250266"/>
        <a:chOff x="0" y="0"/>
        <a:chExt cx="7027333" cy="4250266"/>
      </a:xfrm>
    </dsp:grpSpPr>
    <dsp:sp modelId="{C7B33D35-0C3F-4127-B1D8-695DF1A2CB46}">
      <dsp:nvSpPr>
        <dsp:cNvPr id="4" name="空心弧 3"/>
        <dsp:cNvSpPr/>
      </dsp:nvSpPr>
      <dsp:spPr bwMode="white">
        <a:xfrm>
          <a:off x="-4759545" y="-749046"/>
          <a:ext cx="5748358" cy="5748358"/>
        </a:xfrm>
        <a:prstGeom prst="blockArc">
          <a:avLst>
            <a:gd name="adj1" fmla="val 18900000"/>
            <a:gd name="adj2" fmla="val 2700000"/>
            <a:gd name="adj3" fmla="val 315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sp:spPr>
      <dsp:style>
        <a:lnRef idx="2">
          <a:schemeClr val="accent3"/>
        </a:lnRef>
        <a:fillRef idx="0">
          <a:schemeClr val="accent2">
            <a:tint val="90000"/>
          </a:schemeClr>
        </a:fillRef>
        <a:effectRef idx="0">
          <a:scrgbClr r="0" g="0" b="0"/>
        </a:effectRef>
        <a:fontRef idx="minor"/>
      </dsp:style>
      <dsp:txXfrm>
        <a:off x="-4759545" y="-749046"/>
        <a:ext cx="5748358" cy="5748358"/>
      </dsp:txXfrm>
    </dsp:sp>
    <dsp:sp modelId="{E0BE6E88-E222-4132-83AC-733FAB2A5AB0}">
      <dsp:nvSpPr>
        <dsp:cNvPr id="7" name="矩形 6"/>
        <dsp:cNvSpPr/>
      </dsp:nvSpPr>
      <dsp:spPr bwMode="white">
        <a:xfrm>
          <a:off x="648591" y="425027"/>
          <a:ext cx="6378742" cy="85005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sp:spPr>
      <dsp:style>
        <a:lnRef idx="2">
          <a:schemeClr val="lt1"/>
        </a:lnRef>
        <a:fillRef idx="1">
          <a:schemeClr val="accent2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674729" tIns="91440" rIns="91440" bIns="91440" anchor="ctr"/>
        <a:lstStyle>
          <a:lvl1pPr algn="l">
            <a:defRPr sz="3600"/>
          </a:lvl1pPr>
          <a:lvl2pPr marL="285750" indent="-285750" algn="l">
            <a:defRPr sz="2800"/>
          </a:lvl2pPr>
          <a:lvl3pPr marL="571500" indent="-285750" algn="l">
            <a:defRPr sz="2800"/>
          </a:lvl3pPr>
          <a:lvl4pPr marL="857250" indent="-285750" algn="l">
            <a:defRPr sz="2800"/>
          </a:lvl4pPr>
          <a:lvl5pPr marL="1143000" indent="-285750" algn="l">
            <a:defRPr sz="2800"/>
          </a:lvl5pPr>
          <a:lvl6pPr marL="1428750" indent="-285750" algn="l">
            <a:defRPr sz="2800"/>
          </a:lvl6pPr>
          <a:lvl7pPr marL="1714500" indent="-285750" algn="l">
            <a:defRPr sz="2800"/>
          </a:lvl7pPr>
          <a:lvl8pPr marL="2000250" indent="-285750" algn="l">
            <a:defRPr sz="2800"/>
          </a:lvl8pPr>
          <a:lvl9pPr marL="2286000" indent="-285750" algn="l">
            <a:defRPr sz="2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/>
            <a:t>坐姿端正，腰板挺直。</a:t>
          </a:r>
        </a:p>
      </dsp:txBody>
      <dsp:txXfrm>
        <a:off x="648591" y="425027"/>
        <a:ext cx="6378742" cy="850053"/>
      </dsp:txXfrm>
    </dsp:sp>
    <dsp:sp modelId="{E80A318F-C235-4B5C-A192-DF9990E18CF7}">
      <dsp:nvSpPr>
        <dsp:cNvPr id="8" name="椭圆 7"/>
        <dsp:cNvSpPr/>
      </dsp:nvSpPr>
      <dsp:spPr bwMode="white">
        <a:xfrm>
          <a:off x="117307" y="318770"/>
          <a:ext cx="1062567" cy="10625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sp:spPr>
      <dsp:style>
        <a:lnRef idx="2">
          <a:schemeClr val="accent2">
            <a:hueOff val="0"/>
            <a:satOff val="0"/>
            <a:lumOff val="0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117307" y="318770"/>
        <a:ext cx="1062567" cy="1062567"/>
      </dsp:txXfrm>
    </dsp:sp>
    <dsp:sp modelId="{18FF46D2-4B5C-4677-B392-A3AFEBD19E41}">
      <dsp:nvSpPr>
        <dsp:cNvPr id="9" name="矩形 8"/>
        <dsp:cNvSpPr/>
      </dsp:nvSpPr>
      <dsp:spPr bwMode="white">
        <a:xfrm>
          <a:off x="957585" y="1700106"/>
          <a:ext cx="6069748" cy="850053"/>
        </a:xfrm>
        <a:prstGeom prst="rect">
          <a:avLst/>
        </a:prstGeom>
        <a:solidFill>
          <a:schemeClr val="accent2">
            <a:hueOff val="-727682"/>
            <a:satOff val="-41963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sp:spPr>
      <dsp:style>
        <a:lnRef idx="2">
          <a:schemeClr val="lt1"/>
        </a:lnRef>
        <a:fillRef idx="1">
          <a:schemeClr val="accent2">
            <a:hueOff val="-750000"/>
            <a:satOff val="-41960"/>
            <a:lumOff val="4314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674729" tIns="91440" rIns="91440" bIns="91440" anchor="ctr"/>
        <a:lstStyle>
          <a:lvl1pPr algn="l">
            <a:defRPr sz="3600"/>
          </a:lvl1pPr>
          <a:lvl2pPr marL="285750" indent="-285750" algn="l">
            <a:defRPr sz="2800"/>
          </a:lvl2pPr>
          <a:lvl3pPr marL="571500" indent="-285750" algn="l">
            <a:defRPr sz="2800"/>
          </a:lvl3pPr>
          <a:lvl4pPr marL="857250" indent="-285750" algn="l">
            <a:defRPr sz="2800"/>
          </a:lvl4pPr>
          <a:lvl5pPr marL="1143000" indent="-285750" algn="l">
            <a:defRPr sz="2800"/>
          </a:lvl5pPr>
          <a:lvl6pPr marL="1428750" indent="-285750" algn="l">
            <a:defRPr sz="2800"/>
          </a:lvl6pPr>
          <a:lvl7pPr marL="1714500" indent="-285750" algn="l">
            <a:defRPr sz="2800"/>
          </a:lvl7pPr>
          <a:lvl8pPr marL="2000250" indent="-285750" algn="l">
            <a:defRPr sz="2800"/>
          </a:lvl8pPr>
          <a:lvl9pPr marL="2286000" indent="-285750" algn="l">
            <a:defRPr sz="2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/>
            <a:t>课本摆放整齐，认真听讲。</a:t>
          </a:r>
        </a:p>
      </dsp:txBody>
      <dsp:txXfrm>
        <a:off x="957585" y="1700106"/>
        <a:ext cx="6069748" cy="850053"/>
      </dsp:txXfrm>
    </dsp:sp>
    <dsp:sp modelId="{1EA4CC6A-57A1-4EB9-B359-98166B3C4954}">
      <dsp:nvSpPr>
        <dsp:cNvPr id="10" name="椭圆 9"/>
        <dsp:cNvSpPr/>
      </dsp:nvSpPr>
      <dsp:spPr bwMode="white">
        <a:xfrm>
          <a:off x="426302" y="1593850"/>
          <a:ext cx="1062567" cy="10625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3"/>
              <a:lumOff val="4314"/>
              <a:alphaOff val="0"/>
            </a:schemeClr>
          </a:solidFill>
          <a:prstDash val="solid"/>
          <a:miter lim="800000"/>
        </a:ln>
      </dsp:spPr>
      <dsp:style>
        <a:lnRef idx="2">
          <a:schemeClr val="accent2">
            <a:hueOff val="-750000"/>
            <a:satOff val="-41960"/>
            <a:lumOff val="4314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426302" y="1593850"/>
        <a:ext cx="1062567" cy="1062567"/>
      </dsp:txXfrm>
    </dsp:sp>
    <dsp:sp modelId="{90E36D6B-7CC8-4599-BD34-E756F2792E60}">
      <dsp:nvSpPr>
        <dsp:cNvPr id="11" name="矩形 10"/>
        <dsp:cNvSpPr/>
      </dsp:nvSpPr>
      <dsp:spPr bwMode="white">
        <a:xfrm>
          <a:off x="648591" y="2975186"/>
          <a:ext cx="6378742" cy="850053"/>
        </a:xfrm>
        <a:prstGeom prst="rect">
          <a:avLst/>
        </a:prstGeom>
        <a:solidFill>
          <a:schemeClr val="accent2">
            <a:hueOff val="-1455363"/>
            <a:satOff val="-83927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sp:spPr>
      <dsp:style>
        <a:lnRef idx="2">
          <a:schemeClr val="lt1"/>
        </a:lnRef>
        <a:fillRef idx="1">
          <a:schemeClr val="accent2">
            <a:hueOff val="-1500000"/>
            <a:satOff val="-83921"/>
            <a:lumOff val="8627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674729" tIns="91440" rIns="91440" bIns="91440" anchor="ctr"/>
        <a:lstStyle>
          <a:lvl1pPr algn="l">
            <a:defRPr sz="3600"/>
          </a:lvl1pPr>
          <a:lvl2pPr marL="285750" indent="-285750" algn="l">
            <a:defRPr sz="2800"/>
          </a:lvl2pPr>
          <a:lvl3pPr marL="571500" indent="-285750" algn="l">
            <a:defRPr sz="2800"/>
          </a:lvl3pPr>
          <a:lvl4pPr marL="857250" indent="-285750" algn="l">
            <a:defRPr sz="2800"/>
          </a:lvl4pPr>
          <a:lvl5pPr marL="1143000" indent="-285750" algn="l">
            <a:defRPr sz="2800"/>
          </a:lvl5pPr>
          <a:lvl6pPr marL="1428750" indent="-285750" algn="l">
            <a:defRPr sz="2800"/>
          </a:lvl6pPr>
          <a:lvl7pPr marL="1714500" indent="-285750" algn="l">
            <a:defRPr sz="2800"/>
          </a:lvl7pPr>
          <a:lvl8pPr marL="2000250" indent="-285750" algn="l">
            <a:defRPr sz="2800"/>
          </a:lvl8pPr>
          <a:lvl9pPr marL="2286000" indent="-285750" algn="l">
            <a:defRPr sz="2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/>
            <a:t>上课不开小差，认真做笔记。</a:t>
          </a:r>
        </a:p>
      </dsp:txBody>
      <dsp:txXfrm>
        <a:off x="648591" y="2975186"/>
        <a:ext cx="6378742" cy="850053"/>
      </dsp:txXfrm>
    </dsp:sp>
    <dsp:sp modelId="{5C4C9193-9E1D-41A2-AF05-A5C50FF3E314}">
      <dsp:nvSpPr>
        <dsp:cNvPr id="12" name="椭圆 11"/>
        <dsp:cNvSpPr/>
      </dsp:nvSpPr>
      <dsp:spPr bwMode="white">
        <a:xfrm>
          <a:off x="117307" y="2868930"/>
          <a:ext cx="1062567" cy="10625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7"/>
              <a:lumOff val="8628"/>
              <a:alphaOff val="0"/>
            </a:schemeClr>
          </a:solidFill>
          <a:prstDash val="solid"/>
          <a:miter lim="800000"/>
        </a:ln>
      </dsp:spPr>
      <dsp:style>
        <a:lnRef idx="2">
          <a:schemeClr val="accent2">
            <a:hueOff val="-1500000"/>
            <a:satOff val="-83921"/>
            <a:lumOff val="8627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117307" y="2868930"/>
        <a:ext cx="1062567" cy="1062567"/>
      </dsp:txXfrm>
    </dsp:sp>
    <dsp:sp modelId="{747009FE-2C97-476E-A4A5-C1E8B1D7DCBC}">
      <dsp:nvSpPr>
        <dsp:cNvPr id="3" name="矩形 2" hidden="1"/>
        <dsp:cNvSpPr/>
      </dsp:nvSpPr>
      <dsp:spPr>
        <a:xfrm>
          <a:off x="116257" y="87510"/>
          <a:ext cx="36000" cy="36000"/>
        </a:xfrm>
        <a:prstGeom prst="rect">
          <a:avLst/>
        </a:prstGeom>
      </dsp:spPr>
      <dsp:txXfrm>
        <a:off x="116257" y="87510"/>
        <a:ext cx="36000" cy="36000"/>
      </dsp:txXfrm>
    </dsp:sp>
    <dsp:sp modelId="{1688C9A5-19C4-4D27-849D-C4D40029E0A8}">
      <dsp:nvSpPr>
        <dsp:cNvPr id="5" name="矩形 4" hidden="1"/>
        <dsp:cNvSpPr/>
      </dsp:nvSpPr>
      <dsp:spPr>
        <a:xfrm>
          <a:off x="952812" y="2107133"/>
          <a:ext cx="36000" cy="36000"/>
        </a:xfrm>
        <a:prstGeom prst="rect">
          <a:avLst/>
        </a:prstGeom>
      </dsp:spPr>
      <dsp:txXfrm>
        <a:off x="952812" y="2107133"/>
        <a:ext cx="36000" cy="36000"/>
      </dsp:txXfrm>
    </dsp:sp>
    <dsp:sp modelId="{25FF524A-8496-4940-966F-4A459F1B3C1D}">
      <dsp:nvSpPr>
        <dsp:cNvPr id="6" name="矩形 5" hidden="1"/>
        <dsp:cNvSpPr/>
      </dsp:nvSpPr>
      <dsp:spPr>
        <a:xfrm>
          <a:off x="116257" y="4126756"/>
          <a:ext cx="36000" cy="36000"/>
        </a:xfrm>
        <a:prstGeom prst="rect">
          <a:avLst/>
        </a:prstGeom>
      </dsp:spPr>
      <dsp:txXfrm>
        <a:off x="116257" y="4126756"/>
        <a:ext cx="36000" cy="3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srcNode" val="srcNode"/>
            <dgm:param type="dstNode" val="dstNode"/>
            <dgm:param type="endSty" val="noArr"/>
            <dgm:param type="connRout" val="curve"/>
            <dgm:param type="begPts" val="ctr"/>
            <dgm:param type="endPts" val="ct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8CF96-EC30-4FFC-8224-2A4572F6B50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FEECA2-04B3-4D87-8746-324DA9A9C30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9" Type="http://schemas.openxmlformats.org/officeDocument/2006/relationships/hyperlink" Target="http://www.1ppt.com/word/" TargetMode="External"/><Relationship Id="rId8" Type="http://schemas.openxmlformats.org/officeDocument/2006/relationships/hyperlink" Target="http://www.1ppt.com/powerpoint/" TargetMode="External"/><Relationship Id="rId7" Type="http://schemas.openxmlformats.org/officeDocument/2006/relationships/hyperlink" Target="http://www.1ppt.com/xiazai/" TargetMode="External"/><Relationship Id="rId6" Type="http://schemas.openxmlformats.org/officeDocument/2006/relationships/hyperlink" Target="http://www.1ppt.com/tubiao/" TargetMode="External"/><Relationship Id="rId5" Type="http://schemas.openxmlformats.org/officeDocument/2006/relationships/hyperlink" Target="http://www.1ppt.com/beijing/" TargetMode="External"/><Relationship Id="rId4" Type="http://schemas.openxmlformats.org/officeDocument/2006/relationships/hyperlink" Target="http://www.1ppt.com/sucai/" TargetMode="External"/><Relationship Id="rId3" Type="http://schemas.openxmlformats.org/officeDocument/2006/relationships/hyperlink" Target="http://www.1ppt.com/moban/" TargetMode="External"/><Relationship Id="rId24" Type="http://schemas.openxmlformats.org/officeDocument/2006/relationships/hyperlink" Target="http://www.1ppt.com/kejian/lishi/" TargetMode="External"/><Relationship Id="rId23" Type="http://schemas.openxmlformats.org/officeDocument/2006/relationships/hyperlink" Target="http://www.1ppt.com/kejian/dili/" TargetMode="External"/><Relationship Id="rId22" Type="http://schemas.openxmlformats.org/officeDocument/2006/relationships/hyperlink" Target="http://www.1ppt.com/kejian/shengwu/" TargetMode="External"/><Relationship Id="rId21" Type="http://schemas.openxmlformats.org/officeDocument/2006/relationships/hyperlink" Target="http://www.1ppt.com/kejian/huaxue/" TargetMode="External"/><Relationship Id="rId20" Type="http://schemas.openxmlformats.org/officeDocument/2006/relationships/hyperlink" Target="http://www.1ppt.com/kejian/wuli/" TargetMode="External"/><Relationship Id="rId2" Type="http://schemas.openxmlformats.org/officeDocument/2006/relationships/notesMaster" Target="../notesMasters/notesMaster1.xml"/><Relationship Id="rId19" Type="http://schemas.openxmlformats.org/officeDocument/2006/relationships/hyperlink" Target="http://www.1ppt.com/kejian/kexue/" TargetMode="External"/><Relationship Id="rId18" Type="http://schemas.openxmlformats.org/officeDocument/2006/relationships/hyperlink" Target="http://www.1ppt.com/kejian/meishu/" TargetMode="External"/><Relationship Id="rId17" Type="http://schemas.openxmlformats.org/officeDocument/2006/relationships/hyperlink" Target="http://www.1ppt.com/kejian/yingyu/" TargetMode="External"/><Relationship Id="rId16" Type="http://schemas.openxmlformats.org/officeDocument/2006/relationships/hyperlink" Target="http://www.1ppt.com/kejian/shuxue/" TargetMode="External"/><Relationship Id="rId15" Type="http://schemas.openxmlformats.org/officeDocument/2006/relationships/hyperlink" Target="http://www.1ppt.com/kejian/yuwen/" TargetMode="External"/><Relationship Id="rId14" Type="http://schemas.openxmlformats.org/officeDocument/2006/relationships/hyperlink" Target="http://www.1ppt.com/kejian/" TargetMode="External"/><Relationship Id="rId13" Type="http://schemas.openxmlformats.org/officeDocument/2006/relationships/hyperlink" Target="http://www.1ppt.com/jianli/" TargetMode="External"/><Relationship Id="rId12" Type="http://schemas.openxmlformats.org/officeDocument/2006/relationships/hyperlink" Target="http://www.1ppt.com/jiaoan/" TargetMode="External"/><Relationship Id="rId11" Type="http://schemas.openxmlformats.org/officeDocument/2006/relationships/hyperlink" Target="http://www.1ppt.com/shiti/" TargetMode="External"/><Relationship Id="rId10" Type="http://schemas.openxmlformats.org/officeDocument/2006/relationships/hyperlink" Target="http://www.1ppt.com/excel/" TargetMode="Externa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800" baseline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EECA2-04B3-4D87-8746-324DA9A9C3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模板：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3"/>
              </a:rPr>
              <a:t>www.1ppt.com/moban/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素材：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4"/>
              </a:rPr>
              <a:t>www.1ppt.com/sucai/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背景：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5"/>
              </a:rPr>
              <a:t>www.1ppt.com/beijing/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图表：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6"/>
              </a:rPr>
              <a:t>www.1ppt.com/tubiao/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7"/>
              </a:rPr>
              <a:t>www.1ppt.com/xiazai/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教程： 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8"/>
              </a:rPr>
              <a:t>www.1ppt.com/powerpoint/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Word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模板：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9"/>
              </a:rPr>
              <a:t>www.1ppt.com/word/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Excel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模板：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0"/>
              </a:rPr>
              <a:t>www.1ppt.com/excel/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试卷下载：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1"/>
              </a:rPr>
              <a:t>www.1ppt.com/shiti/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教案下载：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2"/>
              </a:rPr>
              <a:t>www.1ppt.com/jiaoan/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个人简历：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3"/>
              </a:rPr>
              <a:t>www.1ppt.com/jianli/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4"/>
              </a:rPr>
              <a:t>www.1ppt.com/kejian/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语文课件：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5"/>
              </a:rPr>
              <a:t>www.1ppt.com/kejian/yuwen/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数学课件：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6"/>
              </a:rPr>
              <a:t>www.1ppt.com/kejian/shuxue/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英语课件：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7"/>
              </a:rPr>
              <a:t>www.1ppt.com/kejian/yingyu/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美术课件：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8"/>
              </a:rPr>
              <a:t>www.1ppt.com/kejian/meishu/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科学课件：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9"/>
              </a:rPr>
              <a:t>www.1ppt.com/kejian/kexue/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物理课件：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0"/>
              </a:rPr>
              <a:t>www.1ppt.com/kejian/wuli/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化学课件：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1"/>
              </a:rPr>
              <a:t>www.1ppt.com/kejian/huaxue/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生物课件：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2"/>
              </a:rPr>
              <a:t>www.1ppt.com/kejian/shengwu/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地理课件：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3"/>
              </a:rPr>
              <a:t>www.1ppt.com/kejian/dili/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历史课件：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4"/>
              </a:rPr>
              <a:t>www.1ppt.com/kejian/lishi/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EECA2-04B3-4D87-8746-324DA9A9C3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内容页</a:t>
            </a:r>
            <a:endParaRPr lang="zh-CN" altLang="en-US"/>
          </a:p>
          <a:p>
            <a:r>
              <a:rPr lang="zh-CN" altLang="en-US"/>
              <a:t>图表</a:t>
            </a:r>
            <a:endParaRPr lang="zh-CN" altLang="en-US"/>
          </a:p>
          <a:p>
            <a:r>
              <a:rPr lang="zh-CN" altLang="en-US"/>
              <a:t>面积图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38A104-FA7E-4194-A236-9257BFDCB3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D:\360安全浏览器下载\51miz-E1110527-718DE4BD-3840x2194.jpg51miz-E1110527-718DE4BD-3840x2194"/>
          <p:cNvPicPr>
            <a:picLocks noChangeAspect="1"/>
          </p:cNvPicPr>
          <p:nvPr userDrawn="1"/>
        </p:nvPicPr>
        <p:blipFill>
          <a:blip r:embed="rId4" cstate="email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hyperlink" Target="http://www.1ppt.com/shiti/" TargetMode="External"/><Relationship Id="rId8" Type="http://schemas.openxmlformats.org/officeDocument/2006/relationships/hyperlink" Target="http://www.1ppt.com/fanwen/" TargetMode="External"/><Relationship Id="rId7" Type="http://schemas.openxmlformats.org/officeDocument/2006/relationships/hyperlink" Target="http://www.1ppt.com/ziliao/" TargetMode="External"/><Relationship Id="rId6" Type="http://schemas.openxmlformats.org/officeDocument/2006/relationships/hyperlink" Target="http://www.1ppt.com/powerpoint/" TargetMode="External"/><Relationship Id="rId5" Type="http://schemas.openxmlformats.org/officeDocument/2006/relationships/hyperlink" Target="http://www.1ppt.com/xiazai/" TargetMode="External"/><Relationship Id="rId4" Type="http://schemas.openxmlformats.org/officeDocument/2006/relationships/hyperlink" Target="http://www.1ppt.com/tubiao/" TargetMode="External"/><Relationship Id="rId3" Type="http://schemas.openxmlformats.org/officeDocument/2006/relationships/hyperlink" Target="http://www.1ppt.com/beijing/" TargetMode="External"/><Relationship Id="rId24" Type="http://schemas.openxmlformats.org/officeDocument/2006/relationships/slideLayout" Target="../slideLayouts/slideLayout1.xml"/><Relationship Id="rId23" Type="http://schemas.openxmlformats.org/officeDocument/2006/relationships/image" Target="../media/image5.jpeg"/><Relationship Id="rId22" Type="http://schemas.openxmlformats.org/officeDocument/2006/relationships/hyperlink" Target="http://www.1ppt.com/kejian/lishi/" TargetMode="External"/><Relationship Id="rId21" Type="http://schemas.openxmlformats.org/officeDocument/2006/relationships/hyperlink" Target="http://www.1ppt.com/kejian/dili/" TargetMode="External"/><Relationship Id="rId20" Type="http://schemas.openxmlformats.org/officeDocument/2006/relationships/hyperlink" Target="http://www.1ppt.com/kejian/shengwu/" TargetMode="External"/><Relationship Id="rId2" Type="http://schemas.openxmlformats.org/officeDocument/2006/relationships/hyperlink" Target="http://www.1ppt.com/sucai/" TargetMode="External"/><Relationship Id="rId19" Type="http://schemas.openxmlformats.org/officeDocument/2006/relationships/hyperlink" Target="http://www.1ppt.com/kejian/huaxue/" TargetMode="External"/><Relationship Id="rId18" Type="http://schemas.openxmlformats.org/officeDocument/2006/relationships/hyperlink" Target="http://www.1ppt.com/kejian/wuli/" TargetMode="External"/><Relationship Id="rId17" Type="http://schemas.openxmlformats.org/officeDocument/2006/relationships/hyperlink" Target="http://www.1ppt.com/kejian/kexue/" TargetMode="External"/><Relationship Id="rId16" Type="http://schemas.openxmlformats.org/officeDocument/2006/relationships/hyperlink" Target="http://www.1ppt.com/kejian/meishu/" TargetMode="External"/><Relationship Id="rId15" Type="http://schemas.openxmlformats.org/officeDocument/2006/relationships/hyperlink" Target="http://www.1ppt.com/kejian/yingyu/" TargetMode="External"/><Relationship Id="rId14" Type="http://schemas.openxmlformats.org/officeDocument/2006/relationships/hyperlink" Target="http://www.1ppt.com/kejian/shuxue/" TargetMode="External"/><Relationship Id="rId13" Type="http://schemas.openxmlformats.org/officeDocument/2006/relationships/hyperlink" Target="http://www.1ppt.com/kejian/yuwen/" TargetMode="External"/><Relationship Id="rId12" Type="http://schemas.openxmlformats.org/officeDocument/2006/relationships/hyperlink" Target="http://www.1ppt.com/kejian/" TargetMode="External"/><Relationship Id="rId11" Type="http://schemas.openxmlformats.org/officeDocument/2006/relationships/hyperlink" Target="http://www.1ppt.cn/" TargetMode="External"/><Relationship Id="rId10" Type="http://schemas.openxmlformats.org/officeDocument/2006/relationships/hyperlink" Target="http://www.1ppt.com/jiaoan/" TargetMode="External"/><Relationship Id="rId1" Type="http://schemas.openxmlformats.org/officeDocument/2006/relationships/hyperlink" Target="http://www.1ppt.com/moban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2913322" y="1439377"/>
            <a:ext cx="5880136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5000">
                <a:solidFill>
                  <a:srgbClr val="EEEAE7">
                    <a:alpha val="80000"/>
                  </a:srgbClr>
                </a:solidFill>
                <a:latin typeface="Segoe Script" panose="030B0504020000000003" pitchFamily="66" charset="0"/>
                <a:cs typeface="+mn-ea"/>
                <a:sym typeface="+mn-lt"/>
              </a:rPr>
              <a:t>Q</a:t>
            </a:r>
            <a:r>
              <a:rPr lang="zh-CN" altLang="en-US" sz="15000">
                <a:solidFill>
                  <a:srgbClr val="EEEAE7">
                    <a:alpha val="80000"/>
                  </a:srgbClr>
                </a:solidFill>
                <a:latin typeface="Segoe Script" panose="030B0504020000000003" pitchFamily="66" charset="0"/>
                <a:cs typeface="+mn-ea"/>
                <a:sym typeface="+mn-lt"/>
              </a:rPr>
              <a:t>uiet</a:t>
            </a:r>
            <a:endParaRPr lang="zh-CN" altLang="en-US" sz="15000">
              <a:solidFill>
                <a:srgbClr val="EEEAE7">
                  <a:alpha val="80000"/>
                </a:srgbClr>
              </a:solidFill>
              <a:latin typeface="Segoe Script" panose="030B0504020000000003" pitchFamily="66" charset="0"/>
              <a:cs typeface="+mn-ea"/>
              <a:sym typeface="+mn-lt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8789542" y="4114800"/>
            <a:ext cx="2465087" cy="507836"/>
          </a:xfrm>
          <a:prstGeom prst="trapezoid">
            <a:avLst/>
          </a:prstGeom>
          <a:solidFill>
            <a:srgbClr val="EFC8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cs typeface="+mn-ea"/>
                <a:sym typeface="+mn-lt"/>
              </a:rPr>
              <a:t>一年级上册</a:t>
            </a:r>
            <a:endParaRPr lang="zh-CN" altLang="en-US" sz="2400"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email"/>
          <a:srcRect t="-4366"/>
          <a:stretch>
            <a:fillRect/>
          </a:stretch>
        </p:blipFill>
        <p:spPr>
          <a:xfrm>
            <a:off x="0" y="-188257"/>
            <a:ext cx="756744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本框 4"/>
          <p:cNvSpPr txBox="1"/>
          <p:nvPr/>
        </p:nvSpPr>
        <p:spPr>
          <a:xfrm>
            <a:off x="7820557" y="2040414"/>
            <a:ext cx="4161891" cy="120032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dist"/>
            <a:r>
              <a:rPr lang="zh-CN" altLang="en-US" sz="7200" b="1" dirty="0">
                <a:solidFill>
                  <a:srgbClr val="7B664B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我上学了</a:t>
            </a:r>
            <a:endParaRPr lang="zh-CN" altLang="en-US" sz="7200" b="1" dirty="0">
              <a:solidFill>
                <a:srgbClr val="7B664B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86651" y="6049620"/>
            <a:ext cx="3840480" cy="429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l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全科课件库</a:t>
            </a:r>
            <a:r>
              <a:rPr lang="en-US" altLang="zh-CN" sz="2000" kern="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-WWW.11PPT.COM</a:t>
            </a:r>
            <a:endParaRPr lang="en-US" altLang="zh-CN" sz="2000" kern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998" t="-7143"/>
          <a:stretch>
            <a:fillRect/>
          </a:stretch>
        </p:blipFill>
        <p:spPr>
          <a:xfrm>
            <a:off x="-469296" y="0"/>
            <a:ext cx="6858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18514" y="548639"/>
            <a:ext cx="4537165" cy="5522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4000" dirty="0">
                <a:solidFill>
                  <a:srgbClr val="7B664B"/>
                </a:solidFill>
              </a:rPr>
              <a:t>小朋友，恭喜你从今天开始，正式成为一名小学生，开学第一天，有没有和你的好朋友一起</a:t>
            </a:r>
            <a:endParaRPr lang="en-US" altLang="zh-CN" sz="4000" dirty="0">
              <a:solidFill>
                <a:srgbClr val="7B664B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zh-CN" altLang="en-US" sz="4000" dirty="0">
                <a:solidFill>
                  <a:srgbClr val="7B664B"/>
                </a:solidFill>
              </a:rPr>
              <a:t>上学呢？</a:t>
            </a:r>
            <a:endParaRPr lang="zh-CN" altLang="en-US" sz="4000" dirty="0">
              <a:solidFill>
                <a:srgbClr val="7B664B"/>
              </a:solidFill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1519" y="2780928"/>
            <a:ext cx="735006" cy="363636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1"/>
              </a:rPr>
              <a:t>www.1ppt.com/moban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1"/>
              </a:rPr>
              <a:t>/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              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素材：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2"/>
              </a:rPr>
              <a:t>www.1ppt.com/sucai/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背景：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3"/>
              </a:rPr>
              <a:t>www.1ppt.com/beijing/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 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         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图表：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4"/>
              </a:rPr>
              <a:t>www.1ppt.com/tubiao/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 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5"/>
              </a:rPr>
              <a:t>www.1ppt.com/xiazai/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  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         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6"/>
              </a:rPr>
              <a:t>www.1ppt.com/powerpoint/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 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资料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7"/>
              </a:rPr>
              <a:t>www.1ppt.com/ziliao/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         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 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范文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8"/>
              </a:rPr>
              <a:t>www.1ppt.com/fanwen/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        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试卷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9"/>
              </a:rPr>
              <a:t>www.1ppt.com/shiti/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               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教案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10"/>
              </a:rPr>
              <a:t>www.1ppt.com/jiaoan/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        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论坛：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11"/>
              </a:rPr>
              <a:t>www.1ppt.cn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                                  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课件：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12"/>
              </a:rPr>
              <a:t>www.1ppt.com/kejian/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语文课件：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13"/>
              </a:rPr>
              <a:t>www.1ppt.com/kejian/yuwen/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数学课件：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14"/>
              </a:rPr>
              <a:t>www.1ppt.com/kejian/shuxue/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英语课件：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15"/>
              </a:rPr>
              <a:t>www.1ppt.com/kejian/yingyu/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美术课件：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16"/>
              </a:rPr>
              <a:t>www.1ppt.com/kejian/meishu/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科学课件：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17"/>
              </a:rPr>
              <a:t>www.1ppt.com/kejian/kexue/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 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物理课件：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18"/>
              </a:rPr>
              <a:t>www.1ppt.com/kejian/wuli/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化学课件：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19"/>
              </a:rPr>
              <a:t>www.1ppt.com/kejian/huaxue/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生物课件：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20"/>
              </a:rPr>
              <a:t>www.1ppt.com/kejian/shengwu/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地理课件：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21"/>
              </a:rPr>
              <a:t>www.1ppt.com/kejian/dili/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      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历史课件：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  <a:hlinkClick r:id="rId22"/>
              </a:rPr>
              <a:t>www.1ppt.com/kejian/lishi/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   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3" cstate="email">
            <a:clrChange>
              <a:clrFrom>
                <a:srgbClr val="FFE201"/>
              </a:clrFrom>
              <a:clrTo>
                <a:srgbClr val="FFE201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20340" y="145868"/>
            <a:ext cx="6250128" cy="65662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文本框 8"/>
          <p:cNvSpPr txBox="1"/>
          <p:nvPr/>
        </p:nvSpPr>
        <p:spPr>
          <a:xfrm>
            <a:off x="6859729" y="853438"/>
            <a:ext cx="5111931" cy="439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dirty="0">
                <a:solidFill>
                  <a:srgbClr val="7B664B"/>
                </a:solidFill>
              </a:rPr>
              <a:t>是否有跟新同学打招呼呢？</a:t>
            </a:r>
            <a:endParaRPr lang="en-US" altLang="zh-CN" sz="4800" dirty="0">
              <a:solidFill>
                <a:srgbClr val="7B664B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4800" dirty="0">
                <a:solidFill>
                  <a:srgbClr val="7B664B"/>
                </a:solidFill>
              </a:rPr>
              <a:t>可以跟新同学介绍一下自己哦！</a:t>
            </a:r>
            <a:endParaRPr lang="zh-CN" altLang="en-US" sz="4800" dirty="0">
              <a:solidFill>
                <a:srgbClr val="7B664B"/>
              </a:solidFill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email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91123" y="2995747"/>
            <a:ext cx="4200877" cy="362675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70857" y="1001486"/>
            <a:ext cx="63914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>
                <a:solidFill>
                  <a:srgbClr val="7B664B"/>
                </a:solidFill>
              </a:rPr>
              <a:t>还记得怎样自我介绍吗？</a:t>
            </a:r>
            <a:endParaRPr lang="zh-CN" altLang="en-US" sz="4400" dirty="0">
              <a:solidFill>
                <a:srgbClr val="7B664B"/>
              </a:solidFill>
            </a:endParaRPr>
          </a:p>
        </p:txBody>
      </p:sp>
      <p:graphicFrame>
        <p:nvGraphicFramePr>
          <p:cNvPr id="8" name="图示 7"/>
          <p:cNvGraphicFramePr/>
          <p:nvPr/>
        </p:nvGraphicFramePr>
        <p:xfrm>
          <a:off x="957943" y="2098766"/>
          <a:ext cx="5991497" cy="420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4199967" y="1790274"/>
            <a:ext cx="4698722" cy="8347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4400">
                <a:solidFill>
                  <a:srgbClr val="786449"/>
                </a:solidFill>
                <a:cs typeface="+mn-ea"/>
                <a:sym typeface="+mn-lt"/>
              </a:rPr>
              <a:t>见到老师应该说：</a:t>
            </a:r>
            <a:endParaRPr lang="zh-CN" altLang="en-US" sz="4400">
              <a:solidFill>
                <a:srgbClr val="786449"/>
              </a:solidFill>
              <a:cs typeface="+mn-ea"/>
              <a:sym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711097" y="3255244"/>
            <a:ext cx="4492633" cy="417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zh-CN" altLang="en-US" sz="440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老师好！</a:t>
            </a:r>
            <a:endParaRPr lang="en-US" altLang="zh-CN" sz="440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905927" y="759701"/>
            <a:ext cx="5827236" cy="1253973"/>
            <a:chOff x="1366252" y="1244541"/>
            <a:chExt cx="5827236" cy="1253973"/>
          </a:xfrm>
        </p:grpSpPr>
        <p:sp>
          <p:nvSpPr>
            <p:cNvPr id="14" name="文本框 13"/>
            <p:cNvSpPr txBox="1"/>
            <p:nvPr/>
          </p:nvSpPr>
          <p:spPr>
            <a:xfrm>
              <a:off x="1366252" y="1244541"/>
              <a:ext cx="582723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400">
                  <a:solidFill>
                    <a:srgbClr val="786449"/>
                  </a:solidFill>
                  <a:cs typeface="+mn-ea"/>
                  <a:sym typeface="+mn-lt"/>
                </a:rPr>
                <a:t>有跟老师打招呼了吗？</a:t>
              </a:r>
              <a:endParaRPr lang="zh-CN" altLang="en-US" sz="4400">
                <a:solidFill>
                  <a:srgbClr val="786449"/>
                </a:solidFill>
                <a:cs typeface="+mn-ea"/>
                <a:sym typeface="+mn-lt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422494" y="1950413"/>
              <a:ext cx="17604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>
                  <a:solidFill>
                    <a:srgbClr val="A6AEB6"/>
                  </a:solidFill>
                  <a:latin typeface="Segoe Script" panose="030B0504020000000003" pitchFamily="66" charset="0"/>
                  <a:cs typeface="+mn-ea"/>
                  <a:sym typeface="+mn-lt"/>
                </a:rPr>
                <a:t>Main working</a:t>
              </a:r>
              <a:endParaRPr lang="zh-CN" altLang="en-US" sz="1600">
                <a:solidFill>
                  <a:srgbClr val="A6AEB6"/>
                </a:solidFill>
                <a:latin typeface="Segoe Script" panose="030B0504020000000003" pitchFamily="66" charset="0"/>
                <a:cs typeface="+mn-ea"/>
                <a:sym typeface="+mn-lt"/>
              </a:endParaRPr>
            </a:p>
          </p:txBody>
        </p:sp>
        <p:sp>
          <p:nvSpPr>
            <p:cNvPr id="18" name="矩形: 圆角 17"/>
            <p:cNvSpPr/>
            <p:nvPr/>
          </p:nvSpPr>
          <p:spPr>
            <a:xfrm>
              <a:off x="1514459" y="2389449"/>
              <a:ext cx="595641" cy="109065"/>
            </a:xfrm>
            <a:prstGeom prst="roundRect">
              <a:avLst>
                <a:gd name="adj" fmla="val 50000"/>
              </a:avLst>
            </a:prstGeom>
            <a:solidFill>
              <a:srgbClr val="EFC8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51699" y="1164836"/>
            <a:ext cx="5367836" cy="574771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063134" y="2886122"/>
            <a:ext cx="4984318" cy="39718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0" y="160489"/>
            <a:ext cx="7116852" cy="1253973"/>
            <a:chOff x="-1716219" y="641873"/>
            <a:chExt cx="7116852" cy="1253973"/>
          </a:xfrm>
        </p:grpSpPr>
        <p:sp>
          <p:nvSpPr>
            <p:cNvPr id="22" name="文本框 21"/>
            <p:cNvSpPr txBox="1"/>
            <p:nvPr/>
          </p:nvSpPr>
          <p:spPr>
            <a:xfrm>
              <a:off x="-1555117" y="641873"/>
              <a:ext cx="695575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400">
                  <a:solidFill>
                    <a:srgbClr val="786449"/>
                  </a:solidFill>
                  <a:cs typeface="+mn-ea"/>
                  <a:sym typeface="+mn-lt"/>
                </a:rPr>
                <a:t>上课了，小朋友要怎么做？</a:t>
              </a:r>
              <a:endParaRPr lang="zh-CN" altLang="en-US" sz="4400">
                <a:solidFill>
                  <a:srgbClr val="786449"/>
                </a:solidFill>
                <a:cs typeface="+mn-ea"/>
                <a:sym typeface="+mn-lt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-1716219" y="1347745"/>
              <a:ext cx="27638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>
                  <a:solidFill>
                    <a:srgbClr val="A6AEB6"/>
                  </a:solidFill>
                  <a:latin typeface="Segoe Script" panose="030B0504020000000003" pitchFamily="66" charset="0"/>
                  <a:cs typeface="+mn-ea"/>
                  <a:sym typeface="+mn-lt"/>
                </a:rPr>
                <a:t>Review contents details</a:t>
              </a:r>
              <a:endParaRPr lang="zh-CN" altLang="en-US" sz="1600">
                <a:solidFill>
                  <a:srgbClr val="A6AEB6"/>
                </a:solidFill>
                <a:latin typeface="Segoe Script" panose="030B0504020000000003" pitchFamily="66" charset="0"/>
                <a:cs typeface="+mn-ea"/>
                <a:sym typeface="+mn-lt"/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>
              <a:off x="-632090" y="1786781"/>
              <a:ext cx="595641" cy="109065"/>
            </a:xfrm>
            <a:prstGeom prst="roundRect">
              <a:avLst>
                <a:gd name="adj" fmla="val 50000"/>
              </a:avLst>
            </a:prstGeom>
            <a:solidFill>
              <a:srgbClr val="EFC8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102" y="1040257"/>
            <a:ext cx="7815115" cy="5509656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525537" y="1223379"/>
            <a:ext cx="2582334" cy="497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>
                <a:solidFill>
                  <a:srgbClr val="7B664B"/>
                </a:solidFill>
              </a:rPr>
              <a:t>这位小朋友哪个行为是正确的，请用你的火眼金睛来辨别一下。</a:t>
            </a:r>
            <a:endParaRPr lang="zh-CN" altLang="en-US" sz="3600">
              <a:solidFill>
                <a:srgbClr val="7B664B"/>
              </a:solidFill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11200" y="533400"/>
            <a:ext cx="63401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>
                <a:solidFill>
                  <a:srgbClr val="7B664B"/>
                </a:solidFill>
              </a:rPr>
              <a:t>上课了，小朋友要这样做：</a:t>
            </a:r>
            <a:endParaRPr lang="zh-CN" altLang="en-US" sz="4000" dirty="0">
              <a:solidFill>
                <a:srgbClr val="7B664B"/>
              </a:solidFill>
            </a:endParaRPr>
          </a:p>
        </p:txBody>
      </p:sp>
      <p:graphicFrame>
        <p:nvGraphicFramePr>
          <p:cNvPr id="4" name="图示 3"/>
          <p:cNvGraphicFramePr/>
          <p:nvPr/>
        </p:nvGraphicFramePr>
        <p:xfrm>
          <a:off x="4834467" y="1464734"/>
          <a:ext cx="7027333" cy="4250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10" name="图片 9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330200" y="1691272"/>
            <a:ext cx="4428844" cy="39170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387791" y="651629"/>
            <a:ext cx="6955750" cy="1446550"/>
            <a:chOff x="-6074865" y="449296"/>
            <a:chExt cx="6955750" cy="1446550"/>
          </a:xfrm>
        </p:grpSpPr>
        <p:sp>
          <p:nvSpPr>
            <p:cNvPr id="34" name="文本框 33"/>
            <p:cNvSpPr txBox="1"/>
            <p:nvPr/>
          </p:nvSpPr>
          <p:spPr>
            <a:xfrm>
              <a:off x="-6074865" y="449296"/>
              <a:ext cx="695575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400" dirty="0">
                  <a:solidFill>
                    <a:srgbClr val="786449"/>
                  </a:solidFill>
                  <a:cs typeface="+mn-ea"/>
                  <a:sym typeface="+mn-lt"/>
                </a:rPr>
                <a:t>还有呢？老师提问的时候，</a:t>
              </a:r>
              <a:endParaRPr lang="en-US" altLang="zh-CN" sz="4400" dirty="0">
                <a:solidFill>
                  <a:srgbClr val="786449"/>
                </a:solidFill>
                <a:cs typeface="+mn-ea"/>
                <a:sym typeface="+mn-lt"/>
              </a:endParaRPr>
            </a:p>
            <a:p>
              <a:r>
                <a:rPr lang="zh-CN" altLang="en-US" sz="4400" dirty="0">
                  <a:solidFill>
                    <a:srgbClr val="786449"/>
                  </a:solidFill>
                  <a:cs typeface="+mn-ea"/>
                  <a:sym typeface="+mn-lt"/>
                </a:rPr>
                <a:t>小朋友要做什么呢？</a:t>
              </a:r>
              <a:endParaRPr lang="zh-CN" altLang="en-US" sz="4400" dirty="0">
                <a:solidFill>
                  <a:srgbClr val="786449"/>
                </a:solidFill>
                <a:cs typeface="+mn-ea"/>
                <a:sym typeface="+mn-lt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-1210899" y="1347745"/>
              <a:ext cx="18822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>
                  <a:solidFill>
                    <a:srgbClr val="A6AEB6"/>
                  </a:solidFill>
                  <a:latin typeface="Segoe Script" panose="030B0504020000000003" pitchFamily="66" charset="0"/>
                  <a:cs typeface="+mn-ea"/>
                  <a:sym typeface="+mn-lt"/>
                </a:rPr>
                <a:t>Marketing data</a:t>
              </a:r>
              <a:endParaRPr lang="zh-CN" altLang="en-US" sz="1600">
                <a:solidFill>
                  <a:srgbClr val="A6AEB6"/>
                </a:solidFill>
                <a:latin typeface="Segoe Script" panose="030B0504020000000003" pitchFamily="66" charset="0"/>
                <a:cs typeface="+mn-ea"/>
                <a:sym typeface="+mn-lt"/>
              </a:endParaRPr>
            </a:p>
          </p:txBody>
        </p:sp>
        <p:sp>
          <p:nvSpPr>
            <p:cNvPr id="36" name="矩形: 圆角 35"/>
            <p:cNvSpPr/>
            <p:nvPr/>
          </p:nvSpPr>
          <p:spPr>
            <a:xfrm>
              <a:off x="-632090" y="1786781"/>
              <a:ext cx="595641" cy="109065"/>
            </a:xfrm>
            <a:prstGeom prst="roundRect">
              <a:avLst>
                <a:gd name="adj" fmla="val 50000"/>
              </a:avLst>
            </a:prstGeom>
            <a:solidFill>
              <a:srgbClr val="EFC8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57563" y="1989114"/>
            <a:ext cx="5094194" cy="478511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930137" y="2996628"/>
            <a:ext cx="5624651" cy="2176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dirty="0">
                <a:solidFill>
                  <a:srgbClr val="7B664B"/>
                </a:solidFill>
              </a:rPr>
              <a:t>知道答案，要积极举手回答哦！</a:t>
            </a:r>
            <a:endParaRPr lang="zh-CN" altLang="en-US" sz="4800" dirty="0">
              <a:solidFill>
                <a:srgbClr val="7B664B"/>
              </a:solidFill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7575752" y="1037591"/>
            <a:ext cx="4134465" cy="20027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dirty="0">
                <a:solidFill>
                  <a:srgbClr val="786449"/>
                </a:solidFill>
                <a:cs typeface="+mn-ea"/>
                <a:sym typeface="+mn-lt"/>
              </a:rPr>
              <a:t>上学第一天，</a:t>
            </a:r>
            <a:endParaRPr lang="en-US" altLang="zh-CN" sz="4400" dirty="0">
              <a:solidFill>
                <a:srgbClr val="786449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4400" dirty="0">
                <a:solidFill>
                  <a:srgbClr val="786449"/>
                </a:solidFill>
                <a:cs typeface="+mn-ea"/>
                <a:sym typeface="+mn-lt"/>
              </a:rPr>
              <a:t>你收获了什么？</a:t>
            </a:r>
            <a:endParaRPr lang="zh-CN" altLang="en-US" sz="4400" dirty="0">
              <a:solidFill>
                <a:srgbClr val="786449"/>
              </a:solidFill>
              <a:cs typeface="+mn-ea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 rot="695423">
            <a:off x="406343" y="433891"/>
            <a:ext cx="3134068" cy="30147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978" t="-2017"/>
          <a:stretch>
            <a:fillRect/>
          </a:stretch>
        </p:blipFill>
        <p:spPr>
          <a:xfrm>
            <a:off x="7575752" y="3040319"/>
            <a:ext cx="3986348" cy="390905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44429" y="2038955"/>
            <a:ext cx="2483206" cy="2487026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11926" y="4632959"/>
            <a:ext cx="8422771" cy="1655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rgbClr val="7B664B"/>
                </a:solidFill>
              </a:rPr>
              <a:t>快用标签记录一下你今天上学的一天吧！</a:t>
            </a:r>
            <a:endParaRPr lang="en-US" altLang="zh-CN" sz="3600" dirty="0">
              <a:solidFill>
                <a:srgbClr val="7B664B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rgbClr val="7B664B"/>
                </a:solidFill>
              </a:rPr>
              <a:t>不要忘记跟爸爸妈妈分享一下哦！</a:t>
            </a:r>
            <a:endParaRPr lang="zh-CN" altLang="en-US" sz="3600" dirty="0">
              <a:solidFill>
                <a:srgbClr val="7B664B"/>
              </a:solidFill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a="http://schemas.openxmlformats.org/drawingml/2006/main" name="第一PPT模板网-WWW.1PPT.COM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rbj13ew">
      <a:majorFont>
        <a:latin typeface="Segoe UI"/>
        <a:ea typeface="全字库正楷体"/>
        <a:cs typeface="Arial"/>
      </a:majorFont>
      <a:minorFont>
        <a:latin typeface="Segoe UI"/>
        <a:ea typeface="全字库正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1149</Words>
  <Application>WPS 演示</Application>
  <PresentationFormat>自定义</PresentationFormat>
  <Paragraphs>58</Paragraphs>
  <Slides>9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2" baseType="lpstr">
      <vt:lpstr>Arial</vt:lpstr>
      <vt:lpstr>宋体</vt:lpstr>
      <vt:lpstr>Wingdings</vt:lpstr>
      <vt:lpstr>Segoe Script</vt:lpstr>
      <vt:lpstr>华文楷体</vt:lpstr>
      <vt:lpstr>微软雅黑</vt:lpstr>
      <vt:lpstr>Calibri</vt:lpstr>
      <vt:lpstr>Arial</vt:lpstr>
      <vt:lpstr>全字库正楷体</vt:lpstr>
      <vt:lpstr>Segoe UI</vt:lpstr>
      <vt:lpstr>Arial Unicode MS</vt:lpstr>
      <vt:lpstr>等线</vt:lpstr>
      <vt:lpstr>第一PPT模板网-WWW.1PPT.COM​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第一PPT模板网-WWW.1PPT.COM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creator>第一PPT模板网-WWW.1PPT.COM</dc:creator>
  <cp:lastModifiedBy>Administrator</cp:lastModifiedBy>
  <cp:revision>6</cp:revision>
  <cp:lastPrinted>2023-03-05T22:55:00Z</cp:lastPrinted>
  <dcterms:created xsi:type="dcterms:W3CDTF">2023-03-05T22:55:00Z</dcterms:created>
  <dcterms:modified xsi:type="dcterms:W3CDTF">2026-06-22T15:01:45Z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8F30AF6EC2AA41A6B6541E88F341788C_12</vt:lpwstr>
  </property>
  <property fmtid="{D5CDD505-2E9C-101B-9397-08002B2CF9AE}" pid="3" name="KSOProductBuildVer">
    <vt:lpwstr>2052-12.1.0.26895</vt:lpwstr>
  </property>
</Properties>
</file>